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33" r:id="rId2"/>
    <p:sldId id="290" r:id="rId3"/>
    <p:sldId id="391" r:id="rId4"/>
    <p:sldId id="390" r:id="rId5"/>
    <p:sldId id="385" r:id="rId6"/>
    <p:sldId id="383" r:id="rId7"/>
    <p:sldId id="299" r:id="rId8"/>
    <p:sldId id="300" r:id="rId9"/>
    <p:sldId id="379" r:id="rId10"/>
    <p:sldId id="314" r:id="rId11"/>
    <p:sldId id="315" r:id="rId12"/>
    <p:sldId id="316" r:id="rId13"/>
    <p:sldId id="319" r:id="rId14"/>
    <p:sldId id="303" r:id="rId15"/>
    <p:sldId id="389" r:id="rId16"/>
    <p:sldId id="265" r:id="rId17"/>
  </p:sldIdLst>
  <p:sldSz cx="9144000" cy="6858000" type="screen4x3"/>
  <p:notesSz cx="7099300" cy="10234613"/>
  <p:custShowLst>
    <p:custShow name="Presentación personalizada 1" id="0">
      <p:sldLst>
        <p:sld r:id="rId2"/>
        <p:sld r:id="rId3"/>
        <p:sld r:id="rId6"/>
        <p:sld r:id="rId7"/>
        <p:sld r:id="rId8"/>
        <p:sld r:id="rId9"/>
        <p:sld r:id="rId10"/>
        <p:sld r:id="rId11"/>
        <p:sld r:id="rId12"/>
        <p:sld r:id="rId13"/>
        <p:sld r:id="rId14"/>
        <p:sld r:id="rId15"/>
        <p:sld r:id="rId16"/>
        <p:sld r:id="rId4"/>
        <p:sld r:id="rId5"/>
        <p:sld r:id="rId17"/>
      </p:sldLst>
    </p:custShow>
  </p:custShowLst>
  <p:defaultTextStyle>
    <a:defPPr>
      <a:defRPr lang="es-ES"/>
    </a:defPPr>
    <a:lvl1pPr algn="l" rtl="0" fontAlgn="base">
      <a:spcBef>
        <a:spcPct val="0"/>
      </a:spcBef>
      <a:spcAft>
        <a:spcPct val="0"/>
      </a:spcAft>
      <a:defRPr kern="1200">
        <a:solidFill>
          <a:schemeClr val="tx1"/>
        </a:solidFill>
        <a:latin typeface="Arial" pitchFamily="34" charset="0"/>
        <a:ea typeface="ＭＳ Ｐゴシック"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charset="-128"/>
        <a:cs typeface="+mn-cs"/>
      </a:defRPr>
    </a:lvl5pPr>
    <a:lvl6pPr marL="2286000" algn="l" defTabSz="914400" rtl="0" eaLnBrk="1" latinLnBrk="0" hangingPunct="1">
      <a:defRPr kern="1200">
        <a:solidFill>
          <a:schemeClr val="tx1"/>
        </a:solidFill>
        <a:latin typeface="Arial" pitchFamily="34" charset="0"/>
        <a:ea typeface="ＭＳ Ｐゴシック" charset="-128"/>
        <a:cs typeface="+mn-cs"/>
      </a:defRPr>
    </a:lvl6pPr>
    <a:lvl7pPr marL="2743200" algn="l" defTabSz="914400" rtl="0" eaLnBrk="1" latinLnBrk="0" hangingPunct="1">
      <a:defRPr kern="1200">
        <a:solidFill>
          <a:schemeClr val="tx1"/>
        </a:solidFill>
        <a:latin typeface="Arial" pitchFamily="34" charset="0"/>
        <a:ea typeface="ＭＳ Ｐゴシック" charset="-128"/>
        <a:cs typeface="+mn-cs"/>
      </a:defRPr>
    </a:lvl7pPr>
    <a:lvl8pPr marL="3200400" algn="l" defTabSz="914400" rtl="0" eaLnBrk="1" latinLnBrk="0" hangingPunct="1">
      <a:defRPr kern="1200">
        <a:solidFill>
          <a:schemeClr val="tx1"/>
        </a:solidFill>
        <a:latin typeface="Arial" pitchFamily="34" charset="0"/>
        <a:ea typeface="ＭＳ Ｐゴシック" charset="-128"/>
        <a:cs typeface="+mn-cs"/>
      </a:defRPr>
    </a:lvl8pPr>
    <a:lvl9pPr marL="3657600" algn="l" defTabSz="914400" rtl="0" eaLnBrk="1" latinLnBrk="0" hangingPunct="1">
      <a:defRPr kern="1200">
        <a:solidFill>
          <a:schemeClr val="tx1"/>
        </a:solidFill>
        <a:latin typeface="Arial" pitchFamily="34" charset="0"/>
        <a:ea typeface="ＭＳ Ｐゴシック"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ruz" initials="CMG"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B3CC82"/>
    <a:srgbClr val="FFFFFF"/>
    <a:srgbClr val="CCFF66"/>
    <a:srgbClr val="53B537"/>
    <a:srgbClr val="3399FF"/>
    <a:srgbClr val="6699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34" autoAdjust="0"/>
    <p:restoredTop sz="84248" autoAdjust="0"/>
  </p:normalViewPr>
  <p:slideViewPr>
    <p:cSldViewPr>
      <p:cViewPr varScale="1">
        <p:scale>
          <a:sx n="57" d="100"/>
          <a:sy n="57" d="100"/>
        </p:scale>
        <p:origin x="-1722" y="-90"/>
      </p:cViewPr>
      <p:guideLst>
        <p:guide orient="horz" pos="2160"/>
        <p:guide pos="2880"/>
      </p:guideLst>
    </p:cSldViewPr>
  </p:slideViewPr>
  <p:notesTextViewPr>
    <p:cViewPr>
      <p:scale>
        <a:sx n="100" d="100"/>
        <a:sy n="100" d="100"/>
      </p:scale>
      <p:origin x="0" y="0"/>
    </p:cViewPr>
  </p:notesTextViewPr>
  <p:sorterViewPr>
    <p:cViewPr>
      <p:scale>
        <a:sx n="50" d="100"/>
        <a:sy n="50" d="100"/>
      </p:scale>
      <p:origin x="0" y="1986"/>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G:\I+D\I+D%20PFAFE\An&#224;lisi%20de%20dades\Resiliencia%20entrevistes%20(4A_4B)\Comparativa%20de%20dimension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G:\I+D\I+D%20PFAFE\An&#224;lisi%20de%20dades\Resiliencia%20entrevistes%20(4A_4B)\Comparativa%20de%20dimension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s-ES"/>
  <c:chart>
    <c:autoTitleDeleted val="1"/>
    <c:plotArea>
      <c:layout>
        <c:manualLayout>
          <c:layoutTarget val="inner"/>
          <c:xMode val="edge"/>
          <c:yMode val="edge"/>
          <c:x val="1.8005807227275804E-2"/>
          <c:y val="2.7673046097392708E-2"/>
          <c:w val="0.96398838554544797"/>
          <c:h val="0.82994497196618811"/>
        </c:manualLayout>
      </c:layout>
      <c:barChart>
        <c:barDir val="col"/>
        <c:grouping val="clustered"/>
        <c:ser>
          <c:idx val="0"/>
          <c:order val="0"/>
          <c:tx>
            <c:strRef>
              <c:f>Hoja1!$C$4</c:f>
              <c:strCache>
                <c:ptCount val="1"/>
                <c:pt idx="0">
                  <c:v>Inicial</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cap="flat" cmpd="sng" algn="ctr">
              <a:solidFill>
                <a:schemeClr val="accent3">
                  <a:shade val="95000"/>
                  <a:satMod val="105000"/>
                </a:schemeClr>
              </a:solidFill>
              <a:prstDash val="solid"/>
            </a:ln>
            <a:effectLst>
              <a:outerShdw blurRad="40000" dist="23000" dir="5400000" rotWithShape="0">
                <a:srgbClr val="000000">
                  <a:alpha val="35000"/>
                </a:srgbClr>
              </a:outerShdw>
            </a:effectLst>
          </c:spPr>
          <c:dLbls>
            <c:txPr>
              <a:bodyPr/>
              <a:lstStyle/>
              <a:p>
                <a:pPr>
                  <a:defRPr sz="1800"/>
                </a:pPr>
                <a:endParaRPr lang="es-ES"/>
              </a:p>
            </c:txPr>
            <c:showVal val="1"/>
          </c:dLbls>
          <c:cat>
            <c:strRef>
              <c:f>Hoja1!$B$32:$B$35</c:f>
              <c:strCache>
                <c:ptCount val="4"/>
                <c:pt idx="0">
                  <c:v>Indiferente</c:v>
                </c:pt>
                <c:pt idx="1">
                  <c:v>Autoritario</c:v>
                </c:pt>
                <c:pt idx="2">
                  <c:v>Permisivo</c:v>
                </c:pt>
                <c:pt idx="3">
                  <c:v>Democrático</c:v>
                </c:pt>
              </c:strCache>
            </c:strRef>
          </c:cat>
          <c:val>
            <c:numRef>
              <c:f>Hoja1!$D$32:$D$35</c:f>
              <c:numCache>
                <c:formatCode>0.00</c:formatCode>
                <c:ptCount val="4"/>
                <c:pt idx="0">
                  <c:v>0</c:v>
                </c:pt>
                <c:pt idx="1">
                  <c:v>12.5</c:v>
                </c:pt>
                <c:pt idx="2">
                  <c:v>32.142857142857153</c:v>
                </c:pt>
                <c:pt idx="3">
                  <c:v>55.35714285714284</c:v>
                </c:pt>
              </c:numCache>
            </c:numRef>
          </c:val>
        </c:ser>
        <c:ser>
          <c:idx val="1"/>
          <c:order val="1"/>
          <c:tx>
            <c:strRef>
              <c:f>Hoja1!$G$4</c:f>
              <c:strCache>
                <c:ptCount val="1"/>
                <c:pt idx="0">
                  <c:v>Final</c:v>
                </c:pt>
              </c:strCache>
            </c:strRef>
          </c:tx>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w="9525" cap="flat" cmpd="sng" algn="ctr">
              <a:solidFill>
                <a:schemeClr val="accent4">
                  <a:shade val="95000"/>
                  <a:satMod val="105000"/>
                </a:schemeClr>
              </a:solidFill>
              <a:prstDash val="solid"/>
            </a:ln>
            <a:effectLst>
              <a:outerShdw blurRad="40000" dist="23000" dir="5400000" rotWithShape="0">
                <a:srgbClr val="000000">
                  <a:alpha val="35000"/>
                </a:srgbClr>
              </a:outerShdw>
            </a:effectLst>
          </c:spPr>
          <c:dLbls>
            <c:txPr>
              <a:bodyPr/>
              <a:lstStyle/>
              <a:p>
                <a:pPr>
                  <a:defRPr sz="1800"/>
                </a:pPr>
                <a:endParaRPr lang="es-ES"/>
              </a:p>
            </c:txPr>
            <c:showVal val="1"/>
          </c:dLbls>
          <c:cat>
            <c:strRef>
              <c:f>Hoja1!$B$32:$B$35</c:f>
              <c:strCache>
                <c:ptCount val="4"/>
                <c:pt idx="0">
                  <c:v>Indiferente</c:v>
                </c:pt>
                <c:pt idx="1">
                  <c:v>Autoritario</c:v>
                </c:pt>
                <c:pt idx="2">
                  <c:v>Permisivo</c:v>
                </c:pt>
                <c:pt idx="3">
                  <c:v>Democrático</c:v>
                </c:pt>
              </c:strCache>
            </c:strRef>
          </c:cat>
          <c:val>
            <c:numRef>
              <c:f>Hoja1!$H$32:$H$35</c:f>
              <c:numCache>
                <c:formatCode>0.00</c:formatCode>
                <c:ptCount val="4"/>
                <c:pt idx="0">
                  <c:v>1.9600000000000002</c:v>
                </c:pt>
                <c:pt idx="1">
                  <c:v>7.8431372549019596</c:v>
                </c:pt>
                <c:pt idx="2">
                  <c:v>19.610000000000003</c:v>
                </c:pt>
                <c:pt idx="3">
                  <c:v>70.588235294117666</c:v>
                </c:pt>
              </c:numCache>
            </c:numRef>
          </c:val>
        </c:ser>
        <c:dLbls>
          <c:showVal val="1"/>
        </c:dLbls>
        <c:overlap val="-25"/>
        <c:axId val="74650752"/>
        <c:axId val="74652288"/>
      </c:barChart>
      <c:catAx>
        <c:axId val="74650752"/>
        <c:scaling>
          <c:orientation val="minMax"/>
        </c:scaling>
        <c:axPos val="b"/>
        <c:majorTickMark val="none"/>
        <c:tickLblPos val="nextTo"/>
        <c:txPr>
          <a:bodyPr/>
          <a:lstStyle/>
          <a:p>
            <a:pPr>
              <a:defRPr sz="1800"/>
            </a:pPr>
            <a:endParaRPr lang="es-ES"/>
          </a:p>
        </c:txPr>
        <c:crossAx val="74652288"/>
        <c:crosses val="autoZero"/>
        <c:auto val="1"/>
        <c:lblAlgn val="ctr"/>
        <c:lblOffset val="100"/>
      </c:catAx>
      <c:valAx>
        <c:axId val="74652288"/>
        <c:scaling>
          <c:orientation val="minMax"/>
        </c:scaling>
        <c:delete val="1"/>
        <c:axPos val="l"/>
        <c:numFmt formatCode="0.00" sourceLinked="1"/>
        <c:tickLblPos val="none"/>
        <c:crossAx val="74650752"/>
        <c:crosses val="autoZero"/>
        <c:crossBetween val="between"/>
      </c:valAx>
    </c:plotArea>
    <c:legend>
      <c:legendPos val="t"/>
      <c:layout>
        <c:manualLayout>
          <c:xMode val="edge"/>
          <c:yMode val="edge"/>
          <c:x val="2.2833992901819503E-3"/>
          <c:y val="3.5683228461167796E-3"/>
          <c:w val="0.22936794847735603"/>
          <c:h val="9.9039503019728303E-2"/>
        </c:manualLayout>
      </c:layout>
      <c:txPr>
        <a:bodyPr/>
        <a:lstStyle/>
        <a:p>
          <a:pPr>
            <a:defRPr sz="1800"/>
          </a:pPr>
          <a:endParaRPr lang="es-ES"/>
        </a:p>
      </c:txPr>
    </c:legend>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s-ES"/>
  <c:chart>
    <c:autoTitleDeleted val="1"/>
    <c:plotArea>
      <c:layout>
        <c:manualLayout>
          <c:layoutTarget val="inner"/>
          <c:xMode val="edge"/>
          <c:yMode val="edge"/>
          <c:x val="1.7640534893344207E-2"/>
          <c:y val="4.8077944402396301E-2"/>
          <c:w val="0.96471893021331212"/>
          <c:h val="0.82190755968339912"/>
        </c:manualLayout>
      </c:layout>
      <c:barChart>
        <c:barDir val="col"/>
        <c:grouping val="clustered"/>
        <c:ser>
          <c:idx val="0"/>
          <c:order val="0"/>
          <c:tx>
            <c:strRef>
              <c:f>Hoja1!$C$4</c:f>
              <c:strCache>
                <c:ptCount val="1"/>
                <c:pt idx="0">
                  <c:v>Inicial</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cap="flat" cmpd="sng" algn="ctr">
              <a:solidFill>
                <a:schemeClr val="accent3">
                  <a:shade val="95000"/>
                  <a:satMod val="105000"/>
                </a:schemeClr>
              </a:solidFill>
              <a:prstDash val="solid"/>
            </a:ln>
            <a:effectLst>
              <a:outerShdw blurRad="40000" dist="23000" dir="5400000" rotWithShape="0">
                <a:srgbClr val="000000">
                  <a:alpha val="35000"/>
                </a:srgbClr>
              </a:outerShdw>
            </a:effectLst>
          </c:spPr>
          <c:dLbls>
            <c:txPr>
              <a:bodyPr/>
              <a:lstStyle/>
              <a:p>
                <a:pPr>
                  <a:defRPr sz="1800"/>
                </a:pPr>
                <a:endParaRPr lang="es-ES"/>
              </a:p>
            </c:txPr>
            <c:showVal val="1"/>
          </c:dLbls>
          <c:cat>
            <c:strRef>
              <c:f>Hoja1!$B$68:$B$71</c:f>
              <c:strCache>
                <c:ptCount val="4"/>
                <c:pt idx="0">
                  <c:v>Muy bajo</c:v>
                </c:pt>
                <c:pt idx="1">
                  <c:v>Bajo</c:v>
                </c:pt>
                <c:pt idx="2">
                  <c:v>Bastante alto</c:v>
                </c:pt>
                <c:pt idx="3">
                  <c:v>Muy alto</c:v>
                </c:pt>
              </c:strCache>
            </c:strRef>
          </c:cat>
          <c:val>
            <c:numRef>
              <c:f>Hoja1!$D$68:$D$71</c:f>
              <c:numCache>
                <c:formatCode>0.00</c:formatCode>
                <c:ptCount val="4"/>
                <c:pt idx="0">
                  <c:v>1.72</c:v>
                </c:pt>
                <c:pt idx="1">
                  <c:v>8.620000000000001</c:v>
                </c:pt>
                <c:pt idx="2">
                  <c:v>46.55</c:v>
                </c:pt>
                <c:pt idx="3">
                  <c:v>43.1</c:v>
                </c:pt>
              </c:numCache>
            </c:numRef>
          </c:val>
        </c:ser>
        <c:ser>
          <c:idx val="1"/>
          <c:order val="1"/>
          <c:tx>
            <c:strRef>
              <c:f>Hoja1!$G$4</c:f>
              <c:strCache>
                <c:ptCount val="1"/>
                <c:pt idx="0">
                  <c:v>Final</c:v>
                </c:pt>
              </c:strCache>
            </c:strRef>
          </c:tx>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w="9525" cap="flat" cmpd="sng" algn="ctr">
              <a:solidFill>
                <a:schemeClr val="accent4">
                  <a:shade val="95000"/>
                  <a:satMod val="105000"/>
                </a:schemeClr>
              </a:solidFill>
              <a:prstDash val="solid"/>
            </a:ln>
            <a:effectLst>
              <a:outerShdw blurRad="40000" dist="23000" dir="5400000" rotWithShape="0">
                <a:srgbClr val="000000">
                  <a:alpha val="35000"/>
                </a:srgbClr>
              </a:outerShdw>
            </a:effectLst>
          </c:spPr>
          <c:dLbls>
            <c:txPr>
              <a:bodyPr/>
              <a:lstStyle/>
              <a:p>
                <a:pPr>
                  <a:defRPr sz="1800"/>
                </a:pPr>
                <a:endParaRPr lang="es-ES"/>
              </a:p>
            </c:txPr>
            <c:showVal val="1"/>
          </c:dLbls>
          <c:cat>
            <c:strRef>
              <c:f>Hoja1!$B$68:$B$71</c:f>
              <c:strCache>
                <c:ptCount val="4"/>
                <c:pt idx="0">
                  <c:v>Muy bajo</c:v>
                </c:pt>
                <c:pt idx="1">
                  <c:v>Bajo</c:v>
                </c:pt>
                <c:pt idx="2">
                  <c:v>Bastante alto</c:v>
                </c:pt>
                <c:pt idx="3">
                  <c:v>Muy alto</c:v>
                </c:pt>
              </c:strCache>
            </c:strRef>
          </c:cat>
          <c:val>
            <c:numRef>
              <c:f>Hoja1!$H$68:$H$71</c:f>
              <c:numCache>
                <c:formatCode>0.00</c:formatCode>
                <c:ptCount val="4"/>
                <c:pt idx="0">
                  <c:v>1.79</c:v>
                </c:pt>
                <c:pt idx="1">
                  <c:v>7.14</c:v>
                </c:pt>
                <c:pt idx="2">
                  <c:v>42.86</c:v>
                </c:pt>
                <c:pt idx="3">
                  <c:v>48.21</c:v>
                </c:pt>
              </c:numCache>
            </c:numRef>
          </c:val>
        </c:ser>
        <c:dLbls>
          <c:showVal val="1"/>
        </c:dLbls>
        <c:overlap val="-25"/>
        <c:axId val="76153984"/>
        <c:axId val="76155520"/>
      </c:barChart>
      <c:catAx>
        <c:axId val="76153984"/>
        <c:scaling>
          <c:orientation val="minMax"/>
        </c:scaling>
        <c:axPos val="b"/>
        <c:majorTickMark val="none"/>
        <c:tickLblPos val="nextTo"/>
        <c:txPr>
          <a:bodyPr/>
          <a:lstStyle/>
          <a:p>
            <a:pPr>
              <a:defRPr sz="1800"/>
            </a:pPr>
            <a:endParaRPr lang="es-ES"/>
          </a:p>
        </c:txPr>
        <c:crossAx val="76155520"/>
        <c:crosses val="autoZero"/>
        <c:auto val="1"/>
        <c:lblAlgn val="ctr"/>
        <c:lblOffset val="100"/>
      </c:catAx>
      <c:valAx>
        <c:axId val="76155520"/>
        <c:scaling>
          <c:orientation val="minMax"/>
        </c:scaling>
        <c:delete val="1"/>
        <c:axPos val="l"/>
        <c:numFmt formatCode="0.00" sourceLinked="1"/>
        <c:tickLblPos val="none"/>
        <c:crossAx val="76153984"/>
        <c:crosses val="autoZero"/>
        <c:crossBetween val="between"/>
      </c:valAx>
    </c:plotArea>
    <c:legend>
      <c:legendPos val="t"/>
      <c:layout>
        <c:manualLayout>
          <c:xMode val="edge"/>
          <c:yMode val="edge"/>
          <c:x val="0"/>
          <c:y val="9.1234461791079219E-2"/>
          <c:w val="0.22471490711065101"/>
          <c:h val="9.04368016625402E-2"/>
        </c:manualLayout>
      </c:layout>
      <c:txPr>
        <a:bodyPr/>
        <a:lstStyle/>
        <a:p>
          <a:pPr>
            <a:defRPr sz="1800"/>
          </a:pPr>
          <a:endParaRPr lang="es-ES"/>
        </a:p>
      </c:txPr>
    </c:legend>
    <c:plotVisOnly val="1"/>
    <c:dispBlanksAs val="gap"/>
  </c:chart>
  <c:externalData r:id="rId1"/>
</c:chartSpace>
</file>

<file path=ppt/comments/comment1.xml><?xml version="1.0" encoding="utf-8"?>
<p:cmLst xmlns:a="http://schemas.openxmlformats.org/drawingml/2006/main" xmlns:r="http://schemas.openxmlformats.org/officeDocument/2006/relationships" xmlns:p="http://schemas.openxmlformats.org/presentationml/2006/main">
  <p:cm authorId="0" dt="2012-05-09T19:49:09.834" idx="1">
    <p:pos x="2964" y="534"/>
    <p:text>He añadido las siglas</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2-05-09T19:52:50.545" idx="2">
    <p:pos x="5037" y="827"/>
    <p:text>Añadiria como macrosistema: Incorporación de un modelo profesional que integre la intervención grupal y promueva la resiliencia familiar en los servicios de protección a la Infancia.
Aunque no es un resultado, es una consecuencia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363" cy="511731"/>
          </a:xfrm>
          <a:prstGeom prst="rect">
            <a:avLst/>
          </a:prstGeom>
        </p:spPr>
        <p:txBody>
          <a:bodyPr vert="horz" lIns="99048" tIns="49524" rIns="99048" bIns="49524" rtlCol="0"/>
          <a:lstStyle>
            <a:lvl1pPr algn="l" fontAlgn="auto">
              <a:spcBef>
                <a:spcPts val="0"/>
              </a:spcBef>
              <a:spcAft>
                <a:spcPts val="0"/>
              </a:spcAft>
              <a:defRPr sz="1300">
                <a:latin typeface="+mn-lt"/>
                <a:ea typeface="+mn-ea"/>
                <a:cs typeface="+mn-cs"/>
              </a:defRPr>
            </a:lvl1pPr>
          </a:lstStyle>
          <a:p>
            <a:pPr>
              <a:defRPr/>
            </a:pPr>
            <a:endParaRPr lang="en-US"/>
          </a:p>
        </p:txBody>
      </p:sp>
      <p:sp>
        <p:nvSpPr>
          <p:cNvPr id="3" name="2 Marcador de fecha"/>
          <p:cNvSpPr>
            <a:spLocks noGrp="1"/>
          </p:cNvSpPr>
          <p:nvPr>
            <p:ph type="dt" idx="1"/>
          </p:nvPr>
        </p:nvSpPr>
        <p:spPr>
          <a:xfrm>
            <a:off x="4021294" y="0"/>
            <a:ext cx="3076363" cy="511731"/>
          </a:xfrm>
          <a:prstGeom prst="rect">
            <a:avLst/>
          </a:prstGeom>
        </p:spPr>
        <p:txBody>
          <a:bodyPr vert="horz" wrap="square" lIns="99048" tIns="49524" rIns="99048" bIns="49524" numCol="1" anchor="t" anchorCtr="0" compatLnSpc="1">
            <a:prstTxWarp prst="textNoShape">
              <a:avLst/>
            </a:prstTxWarp>
          </a:bodyPr>
          <a:lstStyle>
            <a:lvl1pPr algn="r">
              <a:defRPr sz="1300">
                <a:latin typeface="Calibri" pitchFamily="34" charset="0"/>
              </a:defRPr>
            </a:lvl1pPr>
          </a:lstStyle>
          <a:p>
            <a:fld id="{C68C7EBA-2AB9-4B32-A632-9D5F00CBCB1A}" type="datetimeFigureOut">
              <a:rPr lang="en-US"/>
              <a:pPr/>
              <a:t>5/9/2012</a:t>
            </a:fld>
            <a:endParaRPr lang="en-US"/>
          </a:p>
        </p:txBody>
      </p:sp>
      <p:sp>
        <p:nvSpPr>
          <p:cNvPr id="4" name="3 Marcador de imagen de diapositiva"/>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pPr lvl="0"/>
            <a:endParaRPr lang="en-US" noProof="0" smtClean="0"/>
          </a:p>
        </p:txBody>
      </p:sp>
      <p:sp>
        <p:nvSpPr>
          <p:cNvPr id="5" name="4 Marcador de notas"/>
          <p:cNvSpPr>
            <a:spLocks noGrp="1"/>
          </p:cNvSpPr>
          <p:nvPr>
            <p:ph type="body" sz="quarter" idx="3"/>
          </p:nvPr>
        </p:nvSpPr>
        <p:spPr>
          <a:xfrm>
            <a:off x="709930" y="4861441"/>
            <a:ext cx="5679440" cy="4605576"/>
          </a:xfrm>
          <a:prstGeom prst="rect">
            <a:avLst/>
          </a:prstGeom>
        </p:spPr>
        <p:txBody>
          <a:bodyPr vert="horz" wrap="square" lIns="99048" tIns="49524" rIns="99048" bIns="49524" numCol="1" anchor="t" anchorCtr="0" compatLnSpc="1">
            <a:prstTxWarp prst="textNoShape">
              <a:avLst/>
            </a:prstTxWarp>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6" name="5 Marcador de pie de página"/>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fontAlgn="auto">
              <a:spcBef>
                <a:spcPts val="0"/>
              </a:spcBef>
              <a:spcAft>
                <a:spcPts val="0"/>
              </a:spcAft>
              <a:defRPr sz="1300">
                <a:latin typeface="+mn-lt"/>
                <a:ea typeface="+mn-ea"/>
                <a:cs typeface="+mn-cs"/>
              </a:defRPr>
            </a:lvl1pPr>
          </a:lstStyle>
          <a:p>
            <a:pPr>
              <a:defRPr/>
            </a:pPr>
            <a:endParaRPr lang="en-US"/>
          </a:p>
        </p:txBody>
      </p:sp>
      <p:sp>
        <p:nvSpPr>
          <p:cNvPr id="7" name="6 Marcador de número de diapositiva"/>
          <p:cNvSpPr>
            <a:spLocks noGrp="1"/>
          </p:cNvSpPr>
          <p:nvPr>
            <p:ph type="sldNum" sz="quarter" idx="5"/>
          </p:nvPr>
        </p:nvSpPr>
        <p:spPr>
          <a:xfrm>
            <a:off x="4021294" y="9721106"/>
            <a:ext cx="3076363" cy="511731"/>
          </a:xfrm>
          <a:prstGeom prst="rect">
            <a:avLst/>
          </a:prstGeom>
        </p:spPr>
        <p:txBody>
          <a:bodyPr vert="horz" wrap="square" lIns="99048" tIns="49524" rIns="99048" bIns="49524" numCol="1" anchor="b" anchorCtr="0" compatLnSpc="1">
            <a:prstTxWarp prst="textNoShape">
              <a:avLst/>
            </a:prstTxWarp>
          </a:bodyPr>
          <a:lstStyle>
            <a:lvl1pPr algn="r">
              <a:defRPr sz="1300">
                <a:latin typeface="Calibri" pitchFamily="34" charset="0"/>
              </a:defRPr>
            </a:lvl1pPr>
          </a:lstStyle>
          <a:p>
            <a:fld id="{FA2A2893-018A-44C2-A625-3D9267982382}" type="slidenum">
              <a:rPr lang="en-US"/>
              <a:pPr/>
              <a:t>‹Nº›</a:t>
            </a:fld>
            <a:endParaRPr lang="en-US"/>
          </a:p>
        </p:txBody>
      </p:sp>
    </p:spTree>
    <p:extLst>
      <p:ext uri="{BB962C8B-B14F-4D97-AF65-F5344CB8AC3E}">
        <p14:creationId xmlns:p14="http://schemas.microsoft.com/office/powerpoint/2010/main" xmlns="" val="31548207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7650" name="2 Marcador de notas"/>
          <p:cNvSpPr>
            <a:spLocks noGrp="1"/>
          </p:cNvSpPr>
          <p:nvPr>
            <p:ph type="body" idx="1"/>
          </p:nvPr>
        </p:nvSpPr>
        <p:spPr bwMode="auto">
          <a:noFill/>
        </p:spPr>
        <p:txBody>
          <a:bodyPr/>
          <a:lstStyle/>
          <a:p>
            <a:pPr eaLnBrk="1" hangingPunct="1">
              <a:spcBef>
                <a:spcPct val="0"/>
              </a:spcBef>
            </a:pPr>
            <a:endParaRPr lang="en-US" dirty="0" smtClean="0">
              <a:ea typeface="ＭＳ Ｐゴシック" charset="-128"/>
            </a:endParaRPr>
          </a:p>
        </p:txBody>
      </p:sp>
      <p:sp>
        <p:nvSpPr>
          <p:cNvPr id="27651" name="3 Marcador de número de diapositiva"/>
          <p:cNvSpPr>
            <a:spLocks noGrp="1"/>
          </p:cNvSpPr>
          <p:nvPr>
            <p:ph type="sldNum" sz="quarter" idx="5"/>
          </p:nvPr>
        </p:nvSpPr>
        <p:spPr bwMode="auto">
          <a:noFill/>
          <a:ln>
            <a:miter lim="800000"/>
            <a:headEnd/>
            <a:tailEnd/>
          </a:ln>
        </p:spPr>
        <p:txBody>
          <a:bodyPr/>
          <a:lstStyle/>
          <a:p>
            <a:fld id="{AAFA483D-4618-442D-8E44-6F0101E6C2CD}" type="slidenum">
              <a:rPr lang="en-US"/>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spcBef>
                <a:spcPct val="0"/>
              </a:spcBef>
            </a:pPr>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spcBef>
                <a:spcPct val="0"/>
              </a:spcBef>
            </a:pPr>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7650" name="2 Marcador de notas"/>
          <p:cNvSpPr>
            <a:spLocks noGrp="1"/>
          </p:cNvSpPr>
          <p:nvPr>
            <p:ph type="body" idx="1"/>
          </p:nvPr>
        </p:nvSpPr>
        <p:spPr bwMode="auto">
          <a:noFill/>
        </p:spPr>
        <p:txBody>
          <a:bodyPr/>
          <a:lstStyle/>
          <a:p>
            <a:pPr eaLnBrk="1" hangingPunct="1">
              <a:spcBef>
                <a:spcPct val="0"/>
              </a:spcBef>
            </a:pPr>
            <a:endParaRPr lang="en-US" dirty="0" smtClean="0">
              <a:ea typeface="ＭＳ Ｐゴシック" charset="-128"/>
            </a:endParaRPr>
          </a:p>
        </p:txBody>
      </p:sp>
      <p:sp>
        <p:nvSpPr>
          <p:cNvPr id="27651" name="3 Marcador de número de diapositiva"/>
          <p:cNvSpPr>
            <a:spLocks noGrp="1"/>
          </p:cNvSpPr>
          <p:nvPr>
            <p:ph type="sldNum" sz="quarter" idx="5"/>
          </p:nvPr>
        </p:nvSpPr>
        <p:spPr bwMode="auto">
          <a:noFill/>
          <a:ln>
            <a:miter lim="800000"/>
            <a:headEnd/>
            <a:tailEnd/>
          </a:ln>
        </p:spPr>
        <p:txBody>
          <a:bodyPr/>
          <a:lstStyle/>
          <a:p>
            <a:fld id="{AAFA483D-4618-442D-8E44-6F0101E6C2CD}" type="slidenum">
              <a:rPr lang="en-US"/>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7650" name="2 Marcador de notas"/>
          <p:cNvSpPr>
            <a:spLocks noGrp="1"/>
          </p:cNvSpPr>
          <p:nvPr>
            <p:ph type="body" idx="1"/>
          </p:nvPr>
        </p:nvSpPr>
        <p:spPr bwMode="auto">
          <a:noFill/>
        </p:spPr>
        <p:txBody>
          <a:bodyPr/>
          <a:lstStyle/>
          <a:p>
            <a:pPr eaLnBrk="1" hangingPunct="1">
              <a:spcBef>
                <a:spcPct val="0"/>
              </a:spcBef>
            </a:pPr>
            <a:endParaRPr lang="en-US" dirty="0" smtClean="0">
              <a:ea typeface="ＭＳ Ｐゴシック" charset="-128"/>
            </a:endParaRPr>
          </a:p>
        </p:txBody>
      </p:sp>
      <p:sp>
        <p:nvSpPr>
          <p:cNvPr id="27651" name="3 Marcador de número de diapositiva"/>
          <p:cNvSpPr>
            <a:spLocks noGrp="1"/>
          </p:cNvSpPr>
          <p:nvPr>
            <p:ph type="sldNum" sz="quarter" idx="5"/>
          </p:nvPr>
        </p:nvSpPr>
        <p:spPr bwMode="auto">
          <a:noFill/>
          <a:ln>
            <a:miter lim="800000"/>
            <a:headEnd/>
            <a:tailEnd/>
          </a:ln>
        </p:spPr>
        <p:txBody>
          <a:bodyPr/>
          <a:lstStyle/>
          <a:p>
            <a:fld id="{AAFA483D-4618-442D-8E44-6F0101E6C2CD}" type="slidenum">
              <a:rPr lang="en-US"/>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7650" name="2 Marcador de notas"/>
          <p:cNvSpPr>
            <a:spLocks noGrp="1"/>
          </p:cNvSpPr>
          <p:nvPr>
            <p:ph type="body" idx="1"/>
          </p:nvPr>
        </p:nvSpPr>
        <p:spPr bwMode="auto">
          <a:noFill/>
        </p:spPr>
        <p:txBody>
          <a:bodyPr/>
          <a:lstStyle/>
          <a:p>
            <a:pPr eaLnBrk="1" hangingPunct="1">
              <a:spcBef>
                <a:spcPct val="0"/>
              </a:spcBef>
            </a:pPr>
            <a:endParaRPr lang="en-US" dirty="0" smtClean="0">
              <a:ea typeface="ＭＳ Ｐゴシック" charset="-128"/>
            </a:endParaRPr>
          </a:p>
        </p:txBody>
      </p:sp>
      <p:sp>
        <p:nvSpPr>
          <p:cNvPr id="27651" name="3 Marcador de número de diapositiva"/>
          <p:cNvSpPr>
            <a:spLocks noGrp="1"/>
          </p:cNvSpPr>
          <p:nvPr>
            <p:ph type="sldNum" sz="quarter" idx="5"/>
          </p:nvPr>
        </p:nvSpPr>
        <p:spPr bwMode="auto">
          <a:noFill/>
          <a:ln>
            <a:miter lim="800000"/>
            <a:headEnd/>
            <a:tailEnd/>
          </a:ln>
        </p:spPr>
        <p:txBody>
          <a:bodyPr/>
          <a:lstStyle/>
          <a:p>
            <a:fld id="{AAFA483D-4618-442D-8E44-6F0101E6C2CD}" type="slidenum">
              <a:rPr lang="en-US"/>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7650" name="2 Marcador de notas"/>
          <p:cNvSpPr>
            <a:spLocks noGrp="1"/>
          </p:cNvSpPr>
          <p:nvPr>
            <p:ph type="body" idx="1"/>
          </p:nvPr>
        </p:nvSpPr>
        <p:spPr bwMode="auto">
          <a:noFill/>
        </p:spPr>
        <p:txBody>
          <a:bodyPr/>
          <a:lstStyle/>
          <a:p>
            <a:pPr eaLnBrk="1" hangingPunct="1">
              <a:spcBef>
                <a:spcPct val="0"/>
              </a:spcBef>
            </a:pPr>
            <a:endParaRPr lang="en-US" dirty="0" smtClean="0">
              <a:ea typeface="ＭＳ Ｐゴシック" charset="-128"/>
            </a:endParaRPr>
          </a:p>
        </p:txBody>
      </p:sp>
      <p:sp>
        <p:nvSpPr>
          <p:cNvPr id="27651" name="3 Marcador de número de diapositiva"/>
          <p:cNvSpPr>
            <a:spLocks noGrp="1"/>
          </p:cNvSpPr>
          <p:nvPr>
            <p:ph type="sldNum" sz="quarter" idx="5"/>
          </p:nvPr>
        </p:nvSpPr>
        <p:spPr bwMode="auto">
          <a:noFill/>
          <a:ln>
            <a:miter lim="800000"/>
            <a:headEnd/>
            <a:tailEnd/>
          </a:ln>
        </p:spPr>
        <p:txBody>
          <a:bodyPr/>
          <a:lstStyle/>
          <a:p>
            <a:fld id="{AAFA483D-4618-442D-8E44-6F0101E6C2CD}" type="slidenum">
              <a:rPr lang="en-US"/>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7650" name="2 Marcador de notas"/>
          <p:cNvSpPr>
            <a:spLocks noGrp="1"/>
          </p:cNvSpPr>
          <p:nvPr>
            <p:ph type="body" idx="1"/>
          </p:nvPr>
        </p:nvSpPr>
        <p:spPr bwMode="auto">
          <a:noFill/>
        </p:spPr>
        <p:txBody>
          <a:bodyPr/>
          <a:lstStyle/>
          <a:p>
            <a:pPr eaLnBrk="1" hangingPunct="1">
              <a:spcBef>
                <a:spcPct val="0"/>
              </a:spcBef>
            </a:pPr>
            <a:endParaRPr lang="en-US" dirty="0" smtClean="0">
              <a:ea typeface="ＭＳ Ｐゴシック" charset="-128"/>
            </a:endParaRPr>
          </a:p>
        </p:txBody>
      </p:sp>
      <p:sp>
        <p:nvSpPr>
          <p:cNvPr id="27651" name="3 Marcador de número de diapositiva"/>
          <p:cNvSpPr>
            <a:spLocks noGrp="1"/>
          </p:cNvSpPr>
          <p:nvPr>
            <p:ph type="sldNum" sz="quarter" idx="5"/>
          </p:nvPr>
        </p:nvSpPr>
        <p:spPr bwMode="auto">
          <a:noFill/>
          <a:ln>
            <a:miter lim="800000"/>
            <a:headEnd/>
            <a:tailEnd/>
          </a:ln>
        </p:spPr>
        <p:txBody>
          <a:bodyPr/>
          <a:lstStyle/>
          <a:p>
            <a:fld id="{AAFA483D-4618-442D-8E44-6F0101E6C2CD}" type="slidenum">
              <a:rPr lang="en-US"/>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7650" name="2 Marcador de notas"/>
          <p:cNvSpPr>
            <a:spLocks noGrp="1"/>
          </p:cNvSpPr>
          <p:nvPr>
            <p:ph type="body" idx="1"/>
          </p:nvPr>
        </p:nvSpPr>
        <p:spPr bwMode="auto">
          <a:noFill/>
        </p:spPr>
        <p:txBody>
          <a:bodyPr/>
          <a:lstStyle/>
          <a:p>
            <a:pPr eaLnBrk="1" hangingPunct="1">
              <a:spcBef>
                <a:spcPct val="0"/>
              </a:spcBef>
            </a:pPr>
            <a:endParaRPr lang="en-US" dirty="0" smtClean="0">
              <a:ea typeface="ＭＳ Ｐゴシック" charset="-128"/>
            </a:endParaRPr>
          </a:p>
        </p:txBody>
      </p:sp>
      <p:sp>
        <p:nvSpPr>
          <p:cNvPr id="27651" name="3 Marcador de número de diapositiva"/>
          <p:cNvSpPr>
            <a:spLocks noGrp="1"/>
          </p:cNvSpPr>
          <p:nvPr>
            <p:ph type="sldNum" sz="quarter" idx="5"/>
          </p:nvPr>
        </p:nvSpPr>
        <p:spPr bwMode="auto">
          <a:noFill/>
          <a:ln>
            <a:miter lim="800000"/>
            <a:headEnd/>
            <a:tailEnd/>
          </a:ln>
        </p:spPr>
        <p:txBody>
          <a:bodyPr/>
          <a:lstStyle/>
          <a:p>
            <a:fld id="{AAFA483D-4618-442D-8E44-6F0101E6C2CD}" type="slidenum">
              <a:rPr lang="en-US"/>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7650" name="2 Marcador de notas"/>
          <p:cNvSpPr>
            <a:spLocks noGrp="1"/>
          </p:cNvSpPr>
          <p:nvPr>
            <p:ph type="body" idx="1"/>
          </p:nvPr>
        </p:nvSpPr>
        <p:spPr bwMode="auto">
          <a:noFill/>
        </p:spPr>
        <p:txBody>
          <a:bodyPr/>
          <a:lstStyle/>
          <a:p>
            <a:pPr eaLnBrk="1" hangingPunct="1">
              <a:spcBef>
                <a:spcPct val="0"/>
              </a:spcBef>
            </a:pPr>
            <a:endParaRPr lang="en-US" dirty="0" smtClean="0">
              <a:ea typeface="ＭＳ Ｐゴシック" charset="-128"/>
            </a:endParaRPr>
          </a:p>
        </p:txBody>
      </p:sp>
      <p:sp>
        <p:nvSpPr>
          <p:cNvPr id="27651" name="3 Marcador de número de diapositiva"/>
          <p:cNvSpPr>
            <a:spLocks noGrp="1"/>
          </p:cNvSpPr>
          <p:nvPr>
            <p:ph type="sldNum" sz="quarter" idx="5"/>
          </p:nvPr>
        </p:nvSpPr>
        <p:spPr bwMode="auto">
          <a:noFill/>
          <a:ln>
            <a:miter lim="800000"/>
            <a:headEnd/>
            <a:tailEnd/>
          </a:ln>
        </p:spPr>
        <p:txBody>
          <a:bodyPr/>
          <a:lstStyle/>
          <a:p>
            <a:fld id="{AAFA483D-4618-442D-8E44-6F0101E6C2CD}" type="slidenum">
              <a:rPr lang="en-US"/>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7650" name="2 Marcador de notas"/>
          <p:cNvSpPr>
            <a:spLocks noGrp="1"/>
          </p:cNvSpPr>
          <p:nvPr>
            <p:ph type="body" idx="1"/>
          </p:nvPr>
        </p:nvSpPr>
        <p:spPr bwMode="auto">
          <a:noFill/>
        </p:spPr>
        <p:txBody>
          <a:bodyPr/>
          <a:lstStyle/>
          <a:p>
            <a:pPr eaLnBrk="1" hangingPunct="1">
              <a:spcBef>
                <a:spcPct val="0"/>
              </a:spcBef>
            </a:pPr>
            <a:endParaRPr lang="en-US" dirty="0" smtClean="0">
              <a:ea typeface="ＭＳ Ｐゴシック" charset="-128"/>
            </a:endParaRPr>
          </a:p>
        </p:txBody>
      </p:sp>
      <p:sp>
        <p:nvSpPr>
          <p:cNvPr id="27651" name="3 Marcador de número de diapositiva"/>
          <p:cNvSpPr>
            <a:spLocks noGrp="1"/>
          </p:cNvSpPr>
          <p:nvPr>
            <p:ph type="sldNum" sz="quarter" idx="5"/>
          </p:nvPr>
        </p:nvSpPr>
        <p:spPr bwMode="auto">
          <a:noFill/>
          <a:ln>
            <a:miter lim="800000"/>
            <a:headEnd/>
            <a:tailEnd/>
          </a:ln>
        </p:spPr>
        <p:txBody>
          <a:bodyPr/>
          <a:lstStyle/>
          <a:p>
            <a:fld id="{AAFA483D-4618-442D-8E44-6F0101E6C2CD}" type="slidenum">
              <a:rPr lang="en-US"/>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7650" name="2 Marcador de notas"/>
          <p:cNvSpPr>
            <a:spLocks noGrp="1"/>
          </p:cNvSpPr>
          <p:nvPr>
            <p:ph type="body" idx="1"/>
          </p:nvPr>
        </p:nvSpPr>
        <p:spPr bwMode="auto">
          <a:noFill/>
        </p:spPr>
        <p:txBody>
          <a:bodyPr/>
          <a:lstStyle/>
          <a:p>
            <a:pPr eaLnBrk="1" hangingPunct="1">
              <a:spcBef>
                <a:spcPct val="0"/>
              </a:spcBef>
            </a:pPr>
            <a:endParaRPr lang="en-US" dirty="0" smtClean="0">
              <a:ea typeface="ＭＳ Ｐゴシック" charset="-128"/>
            </a:endParaRPr>
          </a:p>
        </p:txBody>
      </p:sp>
      <p:sp>
        <p:nvSpPr>
          <p:cNvPr id="27651" name="3 Marcador de número de diapositiva"/>
          <p:cNvSpPr>
            <a:spLocks noGrp="1"/>
          </p:cNvSpPr>
          <p:nvPr>
            <p:ph type="sldNum" sz="quarter" idx="5"/>
          </p:nvPr>
        </p:nvSpPr>
        <p:spPr bwMode="auto">
          <a:noFill/>
          <a:ln>
            <a:miter lim="800000"/>
            <a:headEnd/>
            <a:tailEnd/>
          </a:ln>
        </p:spPr>
        <p:txBody>
          <a:bodyPr/>
          <a:lstStyle/>
          <a:p>
            <a:fld id="{AAFA483D-4618-442D-8E44-6F0101E6C2CD}" type="slidenum">
              <a:rPr lang="en-US"/>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7650" name="2 Marcador de notas"/>
          <p:cNvSpPr>
            <a:spLocks noGrp="1"/>
          </p:cNvSpPr>
          <p:nvPr>
            <p:ph type="body" idx="1"/>
          </p:nvPr>
        </p:nvSpPr>
        <p:spPr bwMode="auto">
          <a:noFill/>
        </p:spPr>
        <p:txBody>
          <a:bodyPr/>
          <a:lstStyle/>
          <a:p>
            <a:pPr eaLnBrk="1" hangingPunct="1">
              <a:spcBef>
                <a:spcPct val="0"/>
              </a:spcBef>
            </a:pPr>
            <a:endParaRPr lang="en-US" dirty="0" smtClean="0">
              <a:ea typeface="ＭＳ Ｐゴシック" charset="-128"/>
            </a:endParaRPr>
          </a:p>
        </p:txBody>
      </p:sp>
      <p:sp>
        <p:nvSpPr>
          <p:cNvPr id="27651" name="3 Marcador de número de diapositiva"/>
          <p:cNvSpPr>
            <a:spLocks noGrp="1"/>
          </p:cNvSpPr>
          <p:nvPr>
            <p:ph type="sldNum" sz="quarter" idx="5"/>
          </p:nvPr>
        </p:nvSpPr>
        <p:spPr bwMode="auto">
          <a:noFill/>
          <a:ln>
            <a:miter lim="800000"/>
            <a:headEnd/>
            <a:tailEnd/>
          </a:ln>
        </p:spPr>
        <p:txBody>
          <a:bodyPr/>
          <a:lstStyle/>
          <a:p>
            <a:fld id="{AAFA483D-4618-442D-8E44-6F0101E6C2CD}" type="slidenum">
              <a:rPr lang="en-US"/>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fld id="{FE73384A-87DC-4FB0-B6B2-C283FE11CABE}" type="datetimeFigureOut">
              <a:rPr lang="es-ES"/>
              <a:pPr/>
              <a:t>09/05/2012</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fld id="{CFFC9197-8C62-4BC3-AB9A-2397C9F58768}" type="slidenum">
              <a:rPr lang="es-ES"/>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fld id="{7C8257BC-6534-482C-91D9-88746EF70AE6}" type="datetimeFigureOut">
              <a:rPr lang="es-ES"/>
              <a:pPr/>
              <a:t>09/05/2012</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fld id="{5DB9B9DB-FC30-4195-A565-BE375AE1D2D4}" type="slidenum">
              <a:rPr lang="es-ES"/>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fld id="{43303A41-AC03-46F3-92A2-BE38AC02B2EC}" type="datetimeFigureOut">
              <a:rPr lang="es-ES"/>
              <a:pPr/>
              <a:t>09/05/2012</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fld id="{58249110-D25E-4891-8FAC-4FFFAF03A3B5}" type="slidenum">
              <a:rPr lang="es-ES"/>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fld id="{DFFD173E-62C1-4AA7-B82D-A26C8D170F16}" type="datetimeFigureOut">
              <a:rPr lang="es-ES"/>
              <a:pPr/>
              <a:t>09/05/2012</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fld id="{C06D3353-1A92-492B-A96C-D6F8E33C4259}" type="slidenum">
              <a:rPr lang="es-ES"/>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fld id="{6C7541D8-B811-43FA-9627-1D1A432A8478}" type="datetimeFigureOut">
              <a:rPr lang="es-ES"/>
              <a:pPr/>
              <a:t>09/05/2012</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fld id="{00BDC62D-268E-411F-8FE1-FEF895B72F34}" type="slidenum">
              <a:rPr lang="es-ES"/>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fld id="{5C3B5263-F3C2-4397-987F-1D227F26C56F}" type="datetimeFigureOut">
              <a:rPr lang="es-ES"/>
              <a:pPr/>
              <a:t>09/05/2012</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fld id="{B38E40BF-F54C-41E0-9670-76D1DB0F0895}" type="slidenum">
              <a:rPr lang="es-ES"/>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fld id="{8338656F-6109-47FB-9548-2FF261910BAB}" type="datetimeFigureOut">
              <a:rPr lang="es-ES"/>
              <a:pPr/>
              <a:t>09/05/2012</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fld id="{9AD92BFD-74DB-4D3E-B534-F1DD99045276}" type="slidenum">
              <a:rPr lang="es-ES"/>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fld id="{9BABE257-5AE4-41D1-8B42-17A7FBF630ED}" type="datetimeFigureOut">
              <a:rPr lang="es-ES"/>
              <a:pPr/>
              <a:t>09/05/2012</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fld id="{3860AFA0-8C09-4C8C-9322-FA46563860C9}" type="slidenum">
              <a:rPr lang="es-ES"/>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fld id="{2A03A1B5-80BC-40CC-B4B3-BC649DFE0A2C}" type="datetimeFigureOut">
              <a:rPr lang="es-ES"/>
              <a:pPr/>
              <a:t>09/05/2012</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fld id="{36D5D355-D48B-465D-AC32-662E4A82572F}" type="slidenum">
              <a:rPr lang="es-ES"/>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fld id="{596CABE1-7C85-4B2C-BD0D-8737CF776A87}" type="datetimeFigureOut">
              <a:rPr lang="es-ES"/>
              <a:pPr/>
              <a:t>09/05/2012</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fld id="{94902732-9A08-41AD-A068-433683A8FE30}" type="slidenum">
              <a:rPr lang="es-ES"/>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fld id="{56566AB9-7129-482D-ADB6-FDC20870DC25}" type="datetimeFigureOut">
              <a:rPr lang="es-ES"/>
              <a:pPr/>
              <a:t>09/05/2012</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fld id="{93332633-DB18-4BAE-BE5B-837A97559F9D}" type="slidenum">
              <a:rPr lang="es-ES"/>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fld id="{6DC5B102-2089-45A8-BAB8-E2028B23E116}" type="datetimeFigureOut">
              <a:rPr lang="es-ES"/>
              <a:pPr/>
              <a:t>09/05/2012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fld id="{4D0A3997-E64A-4896-82EC-D159FDCEAF7C}" type="slidenum">
              <a:rPr lang="es-ES"/>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comments" Target="../comments/comment1.xml"/></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 Grupo"/>
          <p:cNvGrpSpPr/>
          <p:nvPr/>
        </p:nvGrpSpPr>
        <p:grpSpPr>
          <a:xfrm>
            <a:off x="-25601" y="-27836"/>
            <a:ext cx="9144000" cy="3973126"/>
            <a:chOff x="0" y="0"/>
            <a:chExt cx="9144000" cy="3973126"/>
          </a:xfrm>
        </p:grpSpPr>
        <p:sp>
          <p:nvSpPr>
            <p:cNvPr id="7" name="Rectangle 4"/>
            <p:cNvSpPr>
              <a:spLocks noChangeArrowheads="1"/>
            </p:cNvSpPr>
            <p:nvPr/>
          </p:nvSpPr>
          <p:spPr bwMode="auto">
            <a:xfrm>
              <a:off x="0" y="0"/>
              <a:ext cx="9144000" cy="3212976"/>
            </a:xfrm>
            <a:prstGeom prst="rect">
              <a:avLst/>
            </a:prstGeom>
            <a:solidFill>
              <a:schemeClr val="tx2">
                <a:lumMod val="60000"/>
                <a:lumOff val="40000"/>
              </a:schemeClr>
            </a:solidFill>
            <a:ln w="9525">
              <a:noFill/>
              <a:miter lim="800000"/>
              <a:headEnd/>
              <a:tailEnd/>
            </a:ln>
            <a:effectLst/>
          </p:spPr>
          <p:txBody>
            <a:bodyPr wrap="none" anchor="ctr"/>
            <a:lstStyle/>
            <a:p>
              <a:pPr marL="179388" lvl="0">
                <a:spcBef>
                  <a:spcPts val="600"/>
                </a:spcBef>
              </a:pPr>
              <a:endParaRPr lang="es-ES_tradnl" sz="2800" dirty="0" smtClean="0">
                <a:solidFill>
                  <a:schemeClr val="bg1"/>
                </a:solidFill>
                <a:latin typeface="Calibri" pitchFamily="34" charset="0"/>
              </a:endParaRPr>
            </a:p>
            <a:p>
              <a:pPr marL="179388" lvl="0">
                <a:spcBef>
                  <a:spcPts val="600"/>
                </a:spcBef>
              </a:pPr>
              <a:endParaRPr lang="es-ES_tradnl" sz="2800" dirty="0" smtClean="0">
                <a:solidFill>
                  <a:schemeClr val="bg1"/>
                </a:solidFill>
                <a:latin typeface="Calibri" pitchFamily="34" charset="0"/>
              </a:endParaRPr>
            </a:p>
            <a:p>
              <a:pPr marL="179388" lvl="0">
                <a:spcBef>
                  <a:spcPts val="600"/>
                </a:spcBef>
              </a:pPr>
              <a:endParaRPr lang="es-ES_tradnl" sz="2800" dirty="0">
                <a:solidFill>
                  <a:schemeClr val="bg1"/>
                </a:solidFill>
                <a:latin typeface="Calibri" pitchFamily="34" charset="0"/>
              </a:endParaRPr>
            </a:p>
            <a:p>
              <a:pPr marL="179388" lvl="0">
                <a:spcBef>
                  <a:spcPts val="600"/>
                </a:spcBef>
              </a:pPr>
              <a:endParaRPr lang="es-ES_tradnl" sz="2000" dirty="0">
                <a:solidFill>
                  <a:schemeClr val="bg1"/>
                </a:solidFill>
                <a:latin typeface="Calibri" pitchFamily="34" charset="0"/>
              </a:endParaRPr>
            </a:p>
            <a:p>
              <a:pPr lvl="0">
                <a:spcBef>
                  <a:spcPts val="600"/>
                </a:spcBef>
              </a:pPr>
              <a:endParaRPr lang="es-ES_tradnl" sz="1600" b="1" dirty="0">
                <a:latin typeface="Calibri" pitchFamily="34" charset="0"/>
              </a:endParaRPr>
            </a:p>
            <a:p>
              <a:pPr lvl="0">
                <a:spcBef>
                  <a:spcPts val="600"/>
                </a:spcBef>
              </a:pPr>
              <a:endParaRPr lang="es-ES_tradnl" sz="1600" b="1" dirty="0">
                <a:latin typeface="Calibri" pitchFamily="34" charset="0"/>
              </a:endParaRPr>
            </a:p>
            <a:p>
              <a:pPr lvl="0">
                <a:spcBef>
                  <a:spcPts val="600"/>
                </a:spcBef>
              </a:pPr>
              <a:endParaRPr lang="es-ES_tradnl" sz="1600" b="1" dirty="0">
                <a:latin typeface="Calibri" pitchFamily="34" charset="0"/>
              </a:endParaRPr>
            </a:p>
            <a:p>
              <a:pPr fontAlgn="auto">
                <a:spcBef>
                  <a:spcPts val="0"/>
                </a:spcBef>
                <a:spcAft>
                  <a:spcPts val="0"/>
                </a:spcAft>
                <a:defRPr/>
              </a:pPr>
              <a:endParaRPr lang="en-US" dirty="0">
                <a:latin typeface="+mn-lt"/>
                <a:ea typeface="+mn-ea"/>
              </a:endParaRPr>
            </a:p>
          </p:txBody>
        </p:sp>
        <p:sp>
          <p:nvSpPr>
            <p:cNvPr id="3" name="2 Rectángulo"/>
            <p:cNvSpPr/>
            <p:nvPr/>
          </p:nvSpPr>
          <p:spPr>
            <a:xfrm>
              <a:off x="381000" y="3573016"/>
              <a:ext cx="184666" cy="400110"/>
            </a:xfrm>
            <a:prstGeom prst="rect">
              <a:avLst/>
            </a:prstGeom>
          </p:spPr>
          <p:txBody>
            <a:bodyPr wrap="none">
              <a:spAutoFit/>
            </a:bodyPr>
            <a:lstStyle/>
            <a:p>
              <a:pPr lvl="0">
                <a:spcBef>
                  <a:spcPts val="600"/>
                </a:spcBef>
              </a:pPr>
              <a:endParaRPr lang="es-ES_tradnl" sz="2000" b="1" dirty="0" smtClean="0">
                <a:latin typeface="Calibri" pitchFamily="34" charset="0"/>
              </a:endParaRPr>
            </a:p>
          </p:txBody>
        </p:sp>
      </p:grpSp>
      <p:sp>
        <p:nvSpPr>
          <p:cNvPr id="2" name="Rectángulo 1"/>
          <p:cNvSpPr/>
          <p:nvPr/>
        </p:nvSpPr>
        <p:spPr>
          <a:xfrm>
            <a:off x="323528" y="1052736"/>
            <a:ext cx="4572000" cy="923330"/>
          </a:xfrm>
          <a:prstGeom prst="rect">
            <a:avLst/>
          </a:prstGeom>
        </p:spPr>
        <p:txBody>
          <a:bodyPr>
            <a:spAutoFit/>
          </a:bodyPr>
          <a:lstStyle/>
          <a:p>
            <a:r>
              <a:rPr lang="fr-FR" dirty="0"/>
              <a:t>Le développement parental et familial: Éléments fondamentales dans la résilience familial  </a:t>
            </a:r>
            <a:r>
              <a:rPr lang="es-ES_tradnl" dirty="0"/>
              <a:t> </a:t>
            </a:r>
            <a:endParaRPr lang="es-ES" dirty="0"/>
          </a:p>
        </p:txBody>
      </p:sp>
      <p:sp>
        <p:nvSpPr>
          <p:cNvPr id="5" name="Rectángulo 4"/>
          <p:cNvSpPr/>
          <p:nvPr/>
        </p:nvSpPr>
        <p:spPr>
          <a:xfrm>
            <a:off x="2195736" y="3933056"/>
            <a:ext cx="4572000" cy="923330"/>
          </a:xfrm>
          <a:prstGeom prst="rect">
            <a:avLst/>
          </a:prstGeom>
        </p:spPr>
        <p:txBody>
          <a:bodyPr>
            <a:spAutoFit/>
          </a:bodyPr>
          <a:lstStyle/>
          <a:p>
            <a:r>
              <a:rPr lang="fr-FR" dirty="0" err="1"/>
              <a:t>M.Angels</a:t>
            </a:r>
            <a:r>
              <a:rPr lang="fr-FR" dirty="0"/>
              <a:t> Balsells, </a:t>
            </a:r>
            <a:r>
              <a:rPr lang="fr-FR" dirty="0" err="1"/>
              <a:t>M.Cruz</a:t>
            </a:r>
            <a:r>
              <a:rPr lang="fr-FR" dirty="0"/>
              <a:t> Molina, </a:t>
            </a:r>
            <a:r>
              <a:rPr lang="fr-FR" dirty="0" err="1"/>
              <a:t>Ainoa</a:t>
            </a:r>
            <a:r>
              <a:rPr lang="fr-FR" dirty="0"/>
              <a:t> Mateos, Pilar </a:t>
            </a:r>
            <a:r>
              <a:rPr lang="fr-FR" dirty="0" err="1"/>
              <a:t>Lozano</a:t>
            </a:r>
            <a:r>
              <a:rPr lang="fr-FR" dirty="0"/>
              <a:t>, </a:t>
            </a:r>
            <a:r>
              <a:rPr lang="fr-FR" dirty="0" err="1"/>
              <a:t>Ascensión</a:t>
            </a:r>
            <a:r>
              <a:rPr lang="fr-FR" dirty="0"/>
              <a:t> Moreno</a:t>
            </a:r>
            <a:br>
              <a:rPr lang="fr-FR" dirty="0"/>
            </a:br>
            <a:endParaRPr lang="es-ES" dirty="0"/>
          </a:p>
        </p:txBody>
      </p:sp>
      <p:pic>
        <p:nvPicPr>
          <p:cNvPr id="8" name="9 Imagen" descr="http://www.ub.edu/web/ub/galeries/imatges/noticies/2011/10/logo_UB_nou.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08304" y="1484784"/>
            <a:ext cx="1718608" cy="1718608"/>
          </a:xfrm>
          <a:prstGeom prst="rect">
            <a:avLst/>
          </a:prstGeom>
          <a:noFill/>
          <a:ln>
            <a:noFill/>
          </a:ln>
        </p:spPr>
      </p:pic>
      <p:pic>
        <p:nvPicPr>
          <p:cNvPr id="9" name="Picture 2" descr="Reducció"/>
          <p:cNvPicPr>
            <a:picLocks noChangeAspect="1" noChangeArrowheads="1"/>
          </p:cNvPicPr>
          <p:nvPr/>
        </p:nvPicPr>
        <p:blipFill>
          <a:blip r:embed="rId3" cstate="print"/>
          <a:srcRect l="8128" t="40533" r="18710" b="30244"/>
          <a:stretch>
            <a:fillRect/>
          </a:stretch>
        </p:blipFill>
        <p:spPr bwMode="auto">
          <a:xfrm>
            <a:off x="7308304" y="0"/>
            <a:ext cx="1586667" cy="1366839"/>
          </a:xfrm>
          <a:prstGeom prst="rect">
            <a:avLst/>
          </a:prstGeom>
          <a:noFill/>
          <a:ln w="9525">
            <a:noFill/>
            <a:miter lim="800000"/>
            <a:headEnd/>
            <a:tailEnd/>
          </a:ln>
        </p:spPr>
      </p:pic>
      <p:pic>
        <p:nvPicPr>
          <p:cNvPr id="10" name="Picture 2" descr="G:\GRISIJ\Papeleria\Marca\JPG\02_a.jpg"/>
          <p:cNvPicPr>
            <a:picLocks noChangeAspect="1" noChangeArrowheads="1"/>
          </p:cNvPicPr>
          <p:nvPr/>
        </p:nvPicPr>
        <p:blipFill>
          <a:blip r:embed="rId4" cstate="print"/>
          <a:srcRect/>
          <a:stretch>
            <a:fillRect/>
          </a:stretch>
        </p:blipFill>
        <p:spPr bwMode="auto">
          <a:xfrm>
            <a:off x="3635896" y="5229200"/>
            <a:ext cx="5294773" cy="1494210"/>
          </a:xfrm>
          <a:prstGeom prst="rect">
            <a:avLst/>
          </a:prstGeom>
          <a:noFill/>
          <a:ln w="9525">
            <a:noFill/>
            <a:miter lim="800000"/>
            <a:headEnd/>
            <a:tailEnd/>
          </a:ln>
        </p:spPr>
      </p:pic>
      <p:sp>
        <p:nvSpPr>
          <p:cNvPr id="6" name="Rectángulo 5"/>
          <p:cNvSpPr/>
          <p:nvPr/>
        </p:nvSpPr>
        <p:spPr>
          <a:xfrm>
            <a:off x="179512" y="5949280"/>
            <a:ext cx="4572000" cy="723275"/>
          </a:xfrm>
          <a:prstGeom prst="rect">
            <a:avLst/>
          </a:prstGeom>
        </p:spPr>
        <p:txBody>
          <a:bodyPr>
            <a:spAutoFit/>
          </a:bodyPr>
          <a:lstStyle/>
          <a:p>
            <a:pPr lvl="0">
              <a:spcBef>
                <a:spcPts val="600"/>
              </a:spcBef>
            </a:pPr>
            <a:r>
              <a:rPr lang="es-ES_tradnl" b="1" dirty="0">
                <a:solidFill>
                  <a:schemeClr val="accent1"/>
                </a:solidFill>
                <a:latin typeface="Calibri" pitchFamily="34" charset="0"/>
              </a:rPr>
              <a:t>http://</a:t>
            </a:r>
            <a:r>
              <a:rPr lang="es-ES_tradnl" b="1" dirty="0" err="1">
                <a:solidFill>
                  <a:schemeClr val="accent1"/>
                </a:solidFill>
                <a:latin typeface="Calibri" pitchFamily="34" charset="0"/>
              </a:rPr>
              <a:t>www.ub.edu</a:t>
            </a:r>
            <a:r>
              <a:rPr lang="es-ES_tradnl" b="1" dirty="0">
                <a:solidFill>
                  <a:schemeClr val="accent1"/>
                </a:solidFill>
                <a:latin typeface="Calibri" pitchFamily="34" charset="0"/>
              </a:rPr>
              <a:t>/</a:t>
            </a:r>
            <a:r>
              <a:rPr lang="es-ES_tradnl" b="1" dirty="0" err="1">
                <a:solidFill>
                  <a:schemeClr val="accent1"/>
                </a:solidFill>
                <a:latin typeface="Calibri" pitchFamily="34" charset="0"/>
              </a:rPr>
              <a:t>grisij</a:t>
            </a:r>
            <a:endParaRPr lang="es-ES_tradnl" b="1" dirty="0">
              <a:solidFill>
                <a:schemeClr val="accent1"/>
              </a:solidFill>
              <a:latin typeface="Calibri" pitchFamily="34" charset="0"/>
            </a:endParaRPr>
          </a:p>
          <a:p>
            <a:pPr lvl="0">
              <a:spcBef>
                <a:spcPts val="600"/>
              </a:spcBef>
            </a:pPr>
            <a:r>
              <a:rPr lang="es-ES_tradnl" b="1" dirty="0" err="1">
                <a:solidFill>
                  <a:schemeClr val="accent1"/>
                </a:solidFill>
                <a:latin typeface="Calibri" pitchFamily="34" charset="0"/>
              </a:rPr>
              <a:t>grisij@ub.edu</a:t>
            </a:r>
            <a:endParaRPr lang="es-ES_tradnl" b="1" dirty="0">
              <a:solidFill>
                <a:schemeClr val="accent1"/>
              </a:solidFill>
              <a:latin typeface="Calibri" pitchFamily="34" charset="0"/>
            </a:endParaRPr>
          </a:p>
        </p:txBody>
      </p:sp>
    </p:spTree>
    <p:extLst>
      <p:ext uri="{BB962C8B-B14F-4D97-AF65-F5344CB8AC3E}">
        <p14:creationId xmlns:p14="http://schemas.microsoft.com/office/powerpoint/2010/main" xmlns="" val="1750478880"/>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24 CuadroTexto"/>
          <p:cNvSpPr txBox="1"/>
          <p:nvPr/>
        </p:nvSpPr>
        <p:spPr>
          <a:xfrm>
            <a:off x="683568" y="1528331"/>
            <a:ext cx="8352928" cy="4708981"/>
          </a:xfrm>
          <a:prstGeom prst="rect">
            <a:avLst/>
          </a:prstGeom>
          <a:noFill/>
        </p:spPr>
        <p:txBody>
          <a:bodyPr wrap="square" rtlCol="0">
            <a:spAutoFit/>
          </a:bodyPr>
          <a:lstStyle/>
          <a:p>
            <a:endParaRPr lang="es-ES" sz="3200" b="1" dirty="0">
              <a:latin typeface="+mn-lt"/>
            </a:endParaRPr>
          </a:p>
          <a:p>
            <a:r>
              <a:rPr lang="es-ES" sz="2400" b="1" dirty="0" smtClean="0">
                <a:latin typeface="+mn-lt"/>
              </a:rPr>
              <a:t>La resiliencia es un conjunto de procesos que posibilitan </a:t>
            </a:r>
            <a:br>
              <a:rPr lang="es-ES" sz="2400" b="1" dirty="0" smtClean="0">
                <a:latin typeface="+mn-lt"/>
              </a:rPr>
            </a:br>
            <a:r>
              <a:rPr lang="es-ES" sz="2400" b="1" dirty="0" smtClean="0">
                <a:latin typeface="+mn-lt"/>
              </a:rPr>
              <a:t>a las familias </a:t>
            </a:r>
          </a:p>
          <a:p>
            <a:endParaRPr lang="es-ES" sz="2400" dirty="0">
              <a:latin typeface="+mn-lt"/>
            </a:endParaRPr>
          </a:p>
          <a:p>
            <a:pPr lvl="1"/>
            <a:r>
              <a:rPr lang="es-ES" sz="2400" dirty="0" smtClean="0">
                <a:latin typeface="+mn-lt"/>
              </a:rPr>
              <a:t>poder lidiar con situaciones de crisis y adversidad, </a:t>
            </a:r>
          </a:p>
          <a:p>
            <a:pPr lvl="1"/>
            <a:endParaRPr lang="es-ES" sz="1400" dirty="0">
              <a:latin typeface="+mn-lt"/>
            </a:endParaRPr>
          </a:p>
          <a:p>
            <a:pPr lvl="1"/>
            <a:r>
              <a:rPr lang="es-ES" sz="2400" dirty="0" smtClean="0">
                <a:latin typeface="+mn-lt"/>
              </a:rPr>
              <a:t>salir fortalecidas de dichas situaciones,</a:t>
            </a:r>
          </a:p>
          <a:p>
            <a:pPr lvl="1"/>
            <a:endParaRPr lang="es-ES" sz="1400" dirty="0">
              <a:latin typeface="+mn-lt"/>
            </a:endParaRPr>
          </a:p>
          <a:p>
            <a:pPr lvl="1"/>
            <a:r>
              <a:rPr lang="es-ES" sz="2400" dirty="0" smtClean="0">
                <a:latin typeface="+mn-lt"/>
              </a:rPr>
              <a:t>superar el riesgo y fortalecer el funcionamiento familiar.</a:t>
            </a:r>
          </a:p>
          <a:p>
            <a:endParaRPr lang="es-ES" sz="2400" dirty="0">
              <a:latin typeface="+mn-lt"/>
            </a:endParaRPr>
          </a:p>
          <a:p>
            <a:endParaRPr lang="es-ES" sz="2400" dirty="0" smtClean="0">
              <a:solidFill>
                <a:srgbClr val="FF0000"/>
              </a:solidFill>
              <a:latin typeface="+mn-lt"/>
            </a:endParaRPr>
          </a:p>
          <a:p>
            <a:r>
              <a:rPr lang="es-ES" sz="2400" b="1" dirty="0" smtClean="0">
                <a:latin typeface="+mn-lt"/>
              </a:rPr>
              <a:t>Conceptos clave relacionados con la resiliencia familiar</a:t>
            </a:r>
            <a:endParaRPr lang="es-ES" sz="2400" b="1" dirty="0">
              <a:latin typeface="+mn-lt"/>
            </a:endParaRPr>
          </a:p>
          <a:p>
            <a:pPr marL="450850"/>
            <a:endParaRPr lang="es-ES" sz="2400" dirty="0">
              <a:latin typeface="+mn-lt"/>
            </a:endParaRPr>
          </a:p>
        </p:txBody>
      </p:sp>
      <p:sp>
        <p:nvSpPr>
          <p:cNvPr id="8" name="Rectangle 4"/>
          <p:cNvSpPr>
            <a:spLocks noChangeArrowheads="1"/>
          </p:cNvSpPr>
          <p:nvPr/>
        </p:nvSpPr>
        <p:spPr bwMode="auto">
          <a:xfrm>
            <a:off x="0" y="0"/>
            <a:ext cx="9144000" cy="1268760"/>
          </a:xfrm>
          <a:prstGeom prst="rect">
            <a:avLst/>
          </a:prstGeom>
          <a:solidFill>
            <a:schemeClr val="accent3"/>
          </a:solidFill>
          <a:ln w="9525">
            <a:noFill/>
            <a:miter lim="800000"/>
            <a:headEnd/>
            <a:tailEnd/>
          </a:ln>
        </p:spPr>
        <p:txBody>
          <a:bodyPr wrap="none" anchor="ctr"/>
          <a:lstStyle/>
          <a:p>
            <a:endParaRPr lang="en-US"/>
          </a:p>
        </p:txBody>
      </p:sp>
      <p:sp>
        <p:nvSpPr>
          <p:cNvPr id="27" name="1 Título"/>
          <p:cNvSpPr>
            <a:spLocks noGrp="1"/>
          </p:cNvSpPr>
          <p:nvPr>
            <p:ph type="title"/>
          </p:nvPr>
        </p:nvSpPr>
        <p:spPr>
          <a:xfrm>
            <a:off x="230832" y="125760"/>
            <a:ext cx="8661648" cy="1143000"/>
          </a:xfrm>
        </p:spPr>
        <p:txBody>
          <a:bodyPr/>
          <a:lstStyle/>
          <a:p>
            <a:pPr algn="l" eaLnBrk="1" hangingPunct="1"/>
            <a:r>
              <a:rPr lang="es-ES" dirty="0" smtClean="0">
                <a:solidFill>
                  <a:schemeClr val="bg1"/>
                </a:solidFill>
                <a:ea typeface="ＭＳ Ｐゴシック" charset="-128"/>
              </a:rPr>
              <a:t>Resiliencia de las familias acogedoras</a:t>
            </a:r>
            <a:endParaRPr lang="en-US" dirty="0" smtClean="0">
              <a:solidFill>
                <a:schemeClr val="bg1"/>
              </a:solidFill>
              <a:ea typeface="ＭＳ Ｐゴシック" charset="-128"/>
            </a:endParaRPr>
          </a:p>
        </p:txBody>
      </p:sp>
      <p:cxnSp>
        <p:nvCxnSpPr>
          <p:cNvPr id="5" name="4 Conector recto"/>
          <p:cNvCxnSpPr/>
          <p:nvPr/>
        </p:nvCxnSpPr>
        <p:spPr>
          <a:xfrm>
            <a:off x="755576" y="5085184"/>
            <a:ext cx="792088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1"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5" grpId="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idx="4294967295"/>
          </p:nvPr>
        </p:nvSpPr>
        <p:spPr>
          <a:xfrm>
            <a:off x="457200" y="304800"/>
            <a:ext cx="8229600" cy="1143000"/>
          </a:xfrm>
        </p:spPr>
        <p:txBody>
          <a:bodyPr>
            <a:normAutofit/>
          </a:bodyPr>
          <a:lstStyle/>
          <a:p>
            <a:pPr algn="l" eaLnBrk="1" hangingPunct="1"/>
            <a:r>
              <a:rPr lang="es-ES" sz="4100" b="1">
                <a:solidFill>
                  <a:srgbClr val="FF8D3E"/>
                </a:solidFill>
                <a:effectLst>
                  <a:outerShdw blurRad="38100" dist="38100" dir="2700000" algn="tl">
                    <a:srgbClr val="DDDDDD"/>
                  </a:outerShdw>
                </a:effectLst>
                <a:latin typeface="Arial" charset="0"/>
              </a:rPr>
              <a:t>R</a:t>
            </a:r>
            <a:r>
              <a:rPr lang="es-ES" sz="2400" b="1">
                <a:solidFill>
                  <a:srgbClr val="FF8D3E"/>
                </a:solidFill>
                <a:effectLst>
                  <a:outerShdw blurRad="38100" dist="38100" dir="2700000" algn="tl">
                    <a:srgbClr val="DDDDDD"/>
                  </a:outerShdw>
                </a:effectLst>
                <a:latin typeface="Arial" charset="0"/>
              </a:rPr>
              <a:t>ÉSILIENCE FAMILIALE ET VIE DE QUALITÉ À DES SITUATIONS FAMILIARLES PHASE CRITIQUE </a:t>
            </a:r>
            <a:endParaRPr lang="es-ES" sz="2400">
              <a:latin typeface="Arial" charset="0"/>
            </a:endParaRPr>
          </a:p>
        </p:txBody>
      </p:sp>
      <p:cxnSp>
        <p:nvCxnSpPr>
          <p:cNvPr id="10" name="9 Conector recto"/>
          <p:cNvCxnSpPr>
            <a:cxnSpLocks noChangeShapeType="1"/>
          </p:cNvCxnSpPr>
          <p:nvPr/>
        </p:nvCxnSpPr>
        <p:spPr bwMode="auto">
          <a:xfrm>
            <a:off x="609600" y="1446213"/>
            <a:ext cx="7429500" cy="1587"/>
          </a:xfrm>
          <a:prstGeom prst="line">
            <a:avLst/>
          </a:prstGeom>
          <a:noFill/>
          <a:ln w="38100">
            <a:solidFill>
              <a:srgbClr val="BFBFBF"/>
            </a:solidFill>
            <a:round/>
            <a:headEnd/>
            <a:tailEnd/>
          </a:ln>
          <a:effectLst>
            <a:outerShdw blurRad="63500" dist="23000" dir="5400000" rotWithShape="0">
              <a:srgbClr val="000000">
                <a:alpha val="34999"/>
              </a:srgbClr>
            </a:outerShdw>
          </a:effectLst>
          <a:extLst>
            <a:ext uri="{909E8E84-426E-40dd-AFC4-6F175D3DCCD1}">
              <a14:hiddenFill xmlns:a14="http://schemas.microsoft.com/office/drawing/2010/main" xmlns="">
                <a:noFill/>
              </a14:hiddenFill>
            </a:ext>
          </a:extLst>
        </p:spPr>
      </p:cxnSp>
      <p:sp>
        <p:nvSpPr>
          <p:cNvPr id="7172" name="5 Marcador de contenido"/>
          <p:cNvSpPr>
            <a:spLocks noGrp="1"/>
          </p:cNvSpPr>
          <p:nvPr>
            <p:ph idx="4294967295"/>
          </p:nvPr>
        </p:nvSpPr>
        <p:spPr>
          <a:xfrm>
            <a:off x="533400" y="1600200"/>
            <a:ext cx="8382000" cy="4876800"/>
          </a:xfrm>
        </p:spPr>
        <p:txBody>
          <a:bodyPr/>
          <a:lstStyle/>
          <a:p>
            <a:pPr algn="just" eaLnBrk="1" hangingPunct="1">
              <a:buClr>
                <a:srgbClr val="008000"/>
              </a:buClr>
              <a:buFontTx/>
              <a:buNone/>
            </a:pPr>
            <a:endParaRPr lang="ca-ES" sz="1800" b="1" dirty="0">
              <a:solidFill>
                <a:srgbClr val="008000"/>
              </a:solidFill>
              <a:latin typeface="Verdana" charset="0"/>
            </a:endParaRPr>
          </a:p>
          <a:p>
            <a:pPr algn="just" eaLnBrk="1" hangingPunct="1">
              <a:buFontTx/>
              <a:buNone/>
            </a:pPr>
            <a:r>
              <a:rPr lang="fr-FR" sz="1800" b="1" dirty="0">
                <a:latin typeface="Arial" charset="0"/>
              </a:rPr>
              <a:t>LES OBJECTIFS du RECHERCHE :</a:t>
            </a:r>
          </a:p>
          <a:p>
            <a:pPr algn="just" eaLnBrk="1" hangingPunct="1">
              <a:buFontTx/>
              <a:buNone/>
            </a:pPr>
            <a:endParaRPr lang="ca-ES" sz="1800" b="1" dirty="0">
              <a:solidFill>
                <a:srgbClr val="008000"/>
              </a:solidFill>
              <a:latin typeface="Verdana" charset="0"/>
            </a:endParaRPr>
          </a:p>
          <a:p>
            <a:pPr algn="just" eaLnBrk="1" hangingPunct="1">
              <a:lnSpc>
                <a:spcPct val="80000"/>
              </a:lnSpc>
              <a:buClr>
                <a:srgbClr val="008000"/>
              </a:buClr>
              <a:buFont typeface="Wingdings" charset="0"/>
              <a:buChar char="q"/>
            </a:pPr>
            <a:r>
              <a:rPr lang="es-ES_tradnl" sz="2000" dirty="0"/>
              <a:t>Analizar los mecanismos de la </a:t>
            </a:r>
            <a:r>
              <a:rPr lang="es-ES_tradnl" sz="2000" dirty="0" err="1"/>
              <a:t>resiliencia</a:t>
            </a:r>
            <a:r>
              <a:rPr lang="es-ES_tradnl" sz="2000" dirty="0"/>
              <a:t> de las familias </a:t>
            </a:r>
          </a:p>
          <a:p>
            <a:pPr algn="just" eaLnBrk="1" hangingPunct="1">
              <a:lnSpc>
                <a:spcPct val="80000"/>
              </a:lnSpc>
              <a:buClr>
                <a:srgbClr val="008000"/>
              </a:buClr>
              <a:buFont typeface="Wingdings" charset="0"/>
              <a:buChar char="q"/>
            </a:pPr>
            <a:r>
              <a:rPr lang="fr-FR" sz="2000" dirty="0" smtClean="0">
                <a:latin typeface="Arial" charset="0"/>
              </a:rPr>
              <a:t>Vérifier </a:t>
            </a:r>
            <a:r>
              <a:rPr lang="fr-FR" sz="2000" dirty="0">
                <a:latin typeface="Arial" charset="0"/>
              </a:rPr>
              <a:t>si l’utilisation du PFAFE aidait à promouvoir la résilience dans les familles </a:t>
            </a:r>
            <a:r>
              <a:rPr lang="fr-FR" sz="2000" dirty="0" smtClean="0">
                <a:latin typeface="Arial" charset="0"/>
              </a:rPr>
              <a:t>d’accueil</a:t>
            </a:r>
            <a:endParaRPr lang="fr-FR" sz="2000" dirty="0">
              <a:latin typeface="Arial" charset="0"/>
            </a:endParaRPr>
          </a:p>
          <a:p>
            <a:pPr algn="just" eaLnBrk="1" hangingPunct="1">
              <a:lnSpc>
                <a:spcPct val="80000"/>
              </a:lnSpc>
              <a:buClr>
                <a:srgbClr val="008000"/>
              </a:buClr>
              <a:buFont typeface="Wingdings" charset="0"/>
              <a:buChar char="q"/>
            </a:pPr>
            <a:r>
              <a:rPr lang="fr-FR" sz="2000" dirty="0">
                <a:latin typeface="Arial" charset="0"/>
              </a:rPr>
              <a:t>Connaître l'influence du nouveau modèle d’action socio-éducatif, promu par la PFAFE</a:t>
            </a:r>
            <a:r>
              <a:rPr lang="fr-FR" sz="2000" dirty="0" smtClean="0">
                <a:latin typeface="Arial" charset="0"/>
              </a:rPr>
              <a:t>,: </a:t>
            </a:r>
            <a:r>
              <a:rPr lang="es-ES_tradnl" sz="2000" dirty="0" smtClean="0"/>
              <a:t>Analizar </a:t>
            </a:r>
            <a:r>
              <a:rPr lang="es-ES_tradnl" sz="2000" dirty="0"/>
              <a:t>los cambios generados en los componentes y mecanismos de la </a:t>
            </a:r>
            <a:r>
              <a:rPr lang="es-ES_tradnl" sz="2000" dirty="0" err="1"/>
              <a:t>resiliencia</a:t>
            </a:r>
            <a:r>
              <a:rPr lang="es-ES_tradnl" sz="2000" dirty="0"/>
              <a:t> en las familias por la aplicación del PFAFE. </a:t>
            </a:r>
            <a:endParaRPr lang="es-ES_tradnl" sz="2000" dirty="0" smtClean="0"/>
          </a:p>
          <a:p>
            <a:pPr algn="just" eaLnBrk="1" hangingPunct="1">
              <a:lnSpc>
                <a:spcPct val="80000"/>
              </a:lnSpc>
              <a:buClr>
                <a:srgbClr val="008000"/>
              </a:buClr>
              <a:buFont typeface="Wingdings" charset="0"/>
              <a:buChar char="q"/>
            </a:pPr>
            <a:r>
              <a:rPr lang="es-ES_tradnl" sz="2000" dirty="0" smtClean="0"/>
              <a:t>Interpretar </a:t>
            </a:r>
            <a:r>
              <a:rPr lang="es-ES_tradnl" sz="2000" dirty="0"/>
              <a:t>la evolución de los mecanismos y componentes de la </a:t>
            </a:r>
            <a:r>
              <a:rPr lang="es-ES_tradnl" sz="2000" dirty="0" err="1"/>
              <a:t>resiliencia</a:t>
            </a:r>
            <a:r>
              <a:rPr lang="es-ES_tradnl" sz="2000" dirty="0"/>
              <a:t> por la realización del PFAFE. </a:t>
            </a:r>
          </a:p>
          <a:p>
            <a:pPr algn="just" eaLnBrk="1" hangingPunct="1">
              <a:buClr>
                <a:srgbClr val="008000"/>
              </a:buClr>
              <a:buFontTx/>
              <a:buNone/>
            </a:pPr>
            <a:endParaRPr lang="es-ES" sz="2000" dirty="0">
              <a:latin typeface="Arial" charset="0"/>
            </a:endParaRPr>
          </a:p>
        </p:txBody>
      </p:sp>
    </p:spTree>
    <p:extLst>
      <p:ext uri="{BB962C8B-B14F-4D97-AF65-F5344CB8AC3E}">
        <p14:creationId xmlns:p14="http://schemas.microsoft.com/office/powerpoint/2010/main" xmlns="" val="30761350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idx="4294967295"/>
          </p:nvPr>
        </p:nvSpPr>
        <p:spPr>
          <a:xfrm>
            <a:off x="457200" y="285750"/>
            <a:ext cx="8229600" cy="1143000"/>
          </a:xfrm>
        </p:spPr>
        <p:txBody>
          <a:bodyPr>
            <a:normAutofit/>
          </a:bodyPr>
          <a:lstStyle/>
          <a:p>
            <a:pPr algn="l" eaLnBrk="1" hangingPunct="1"/>
            <a:r>
              <a:rPr lang="fr-FR" sz="3200" b="1" dirty="0">
                <a:solidFill>
                  <a:srgbClr val="FF8D3E"/>
                </a:solidFill>
                <a:effectLst>
                  <a:outerShdw blurRad="38100" dist="38100" dir="2700000" algn="tl">
                    <a:srgbClr val="DDDDDD"/>
                  </a:outerShdw>
                </a:effectLst>
                <a:latin typeface="Arial" charset="0"/>
              </a:rPr>
              <a:t>P</a:t>
            </a:r>
            <a:r>
              <a:rPr lang="fr-FR" sz="2400" b="1" dirty="0">
                <a:solidFill>
                  <a:srgbClr val="FF8D3E"/>
                </a:solidFill>
                <a:effectLst>
                  <a:outerShdw blurRad="38100" dist="38100" dir="2700000" algn="tl">
                    <a:srgbClr val="DDDDDD"/>
                  </a:outerShdw>
                </a:effectLst>
                <a:latin typeface="Arial" charset="0"/>
              </a:rPr>
              <a:t>ROGRAMME DE </a:t>
            </a:r>
            <a:r>
              <a:rPr lang="fr-FR" sz="3200" b="1" dirty="0">
                <a:solidFill>
                  <a:srgbClr val="FF8D3E"/>
                </a:solidFill>
                <a:effectLst>
                  <a:outerShdw blurRad="38100" dist="38100" dir="2700000" algn="tl">
                    <a:srgbClr val="DDDDDD"/>
                  </a:outerShdw>
                </a:effectLst>
                <a:latin typeface="Arial" charset="0"/>
              </a:rPr>
              <a:t>F</a:t>
            </a:r>
            <a:r>
              <a:rPr lang="fr-FR" sz="2400" b="1" dirty="0">
                <a:solidFill>
                  <a:srgbClr val="FF8D3E"/>
                </a:solidFill>
                <a:effectLst>
                  <a:outerShdw blurRad="38100" dist="38100" dir="2700000" algn="tl">
                    <a:srgbClr val="DDDDDD"/>
                  </a:outerShdw>
                </a:effectLst>
                <a:latin typeface="Arial" charset="0"/>
              </a:rPr>
              <a:t>ORMATION POUR L'</a:t>
            </a:r>
            <a:r>
              <a:rPr lang="fr-FR" sz="3200" b="1" dirty="0">
                <a:solidFill>
                  <a:srgbClr val="FF8D3E"/>
                </a:solidFill>
                <a:effectLst>
                  <a:outerShdw blurRad="38100" dist="38100" dir="2700000" algn="tl">
                    <a:srgbClr val="DDDDDD"/>
                  </a:outerShdw>
                </a:effectLst>
                <a:latin typeface="Arial" charset="0"/>
              </a:rPr>
              <a:t>A</a:t>
            </a:r>
            <a:r>
              <a:rPr lang="fr-FR" sz="2400" b="1" dirty="0">
                <a:solidFill>
                  <a:srgbClr val="FF8D3E"/>
                </a:solidFill>
                <a:effectLst>
                  <a:outerShdw blurRad="38100" dist="38100" dir="2700000" algn="tl">
                    <a:srgbClr val="DDDDDD"/>
                  </a:outerShdw>
                </a:effectLst>
                <a:latin typeface="Arial" charset="0"/>
              </a:rPr>
              <a:t>CCUEIL EN </a:t>
            </a:r>
            <a:r>
              <a:rPr lang="fr-FR" sz="3200" b="1" dirty="0">
                <a:solidFill>
                  <a:srgbClr val="FF8D3E"/>
                </a:solidFill>
                <a:effectLst>
                  <a:outerShdw blurRad="38100" dist="38100" dir="2700000" algn="tl">
                    <a:srgbClr val="DDDDDD"/>
                  </a:outerShdw>
                </a:effectLst>
                <a:latin typeface="Arial" charset="0"/>
              </a:rPr>
              <a:t>F</a:t>
            </a:r>
            <a:r>
              <a:rPr lang="fr-FR" sz="2400" b="1" dirty="0">
                <a:solidFill>
                  <a:srgbClr val="FF8D3E"/>
                </a:solidFill>
                <a:effectLst>
                  <a:outerShdw blurRad="38100" dist="38100" dir="2700000" algn="tl">
                    <a:srgbClr val="DDDDDD"/>
                  </a:outerShdw>
                </a:effectLst>
                <a:latin typeface="Arial" charset="0"/>
              </a:rPr>
              <a:t>AMILLE </a:t>
            </a:r>
            <a:r>
              <a:rPr lang="fr-FR" sz="3200" b="1" dirty="0" smtClean="0">
                <a:solidFill>
                  <a:srgbClr val="FF8D3E"/>
                </a:solidFill>
                <a:effectLst>
                  <a:outerShdw blurRad="38100" dist="38100" dir="2700000" algn="tl">
                    <a:srgbClr val="DDDDDD"/>
                  </a:outerShdw>
                </a:effectLst>
                <a:latin typeface="Arial" charset="0"/>
              </a:rPr>
              <a:t>É</a:t>
            </a:r>
            <a:r>
              <a:rPr lang="fr-FR" sz="2400" b="1" dirty="0" smtClean="0">
                <a:solidFill>
                  <a:srgbClr val="FF8D3E"/>
                </a:solidFill>
                <a:effectLst>
                  <a:outerShdw blurRad="38100" dist="38100" dir="2700000" algn="tl">
                    <a:srgbClr val="DDDDDD"/>
                  </a:outerShdw>
                </a:effectLst>
                <a:latin typeface="Arial" charset="0"/>
              </a:rPr>
              <a:t>LARGIE (PFAFE)</a:t>
            </a:r>
            <a:endParaRPr lang="es-ES" sz="2400" b="1" dirty="0">
              <a:solidFill>
                <a:srgbClr val="FF8D3E"/>
              </a:solidFill>
              <a:effectLst>
                <a:outerShdw blurRad="38100" dist="38100" dir="2700000" algn="tl">
                  <a:srgbClr val="DDDDDD"/>
                </a:outerShdw>
              </a:effectLst>
              <a:latin typeface="Arial" charset="0"/>
            </a:endParaRPr>
          </a:p>
        </p:txBody>
      </p:sp>
      <p:cxnSp>
        <p:nvCxnSpPr>
          <p:cNvPr id="10" name="9 Conector recto"/>
          <p:cNvCxnSpPr>
            <a:cxnSpLocks noChangeShapeType="1"/>
          </p:cNvCxnSpPr>
          <p:nvPr/>
        </p:nvCxnSpPr>
        <p:spPr bwMode="auto">
          <a:xfrm>
            <a:off x="457200" y="1371600"/>
            <a:ext cx="8229600" cy="1588"/>
          </a:xfrm>
          <a:prstGeom prst="line">
            <a:avLst/>
          </a:prstGeom>
          <a:noFill/>
          <a:ln w="38100">
            <a:solidFill>
              <a:srgbClr val="BFBFBF"/>
            </a:solidFill>
            <a:round/>
            <a:headEnd/>
            <a:tailEnd/>
          </a:ln>
          <a:effectLst>
            <a:outerShdw blurRad="63500" dist="23000" dir="5400000" rotWithShape="0">
              <a:srgbClr val="000000">
                <a:alpha val="34999"/>
              </a:srgbClr>
            </a:outerShdw>
          </a:effectLst>
          <a:extLst>
            <a:ext uri="{909E8E84-426E-40dd-AFC4-6F175D3DCCD1}">
              <a14:hiddenFill xmlns:a14="http://schemas.microsoft.com/office/drawing/2010/main" xmlns="">
                <a:noFill/>
              </a14:hiddenFill>
            </a:ext>
          </a:extLst>
        </p:spPr>
      </p:cxnSp>
      <p:pic>
        <p:nvPicPr>
          <p:cNvPr id="9220"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42938" y="1903413"/>
            <a:ext cx="7929562" cy="4525962"/>
          </a:xfrm>
          <a:prstGeom prst="rect">
            <a:avLst/>
          </a:prstGeom>
          <a:noFill/>
          <a:ln w="38100">
            <a:solidFill>
              <a:srgbClr val="00B050"/>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387110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4"/>
          <p:cNvSpPr>
            <a:spLocks noChangeArrowheads="1"/>
          </p:cNvSpPr>
          <p:nvPr/>
        </p:nvSpPr>
        <p:spPr bwMode="auto">
          <a:xfrm>
            <a:off x="0" y="0"/>
            <a:ext cx="9144000" cy="1268760"/>
          </a:xfrm>
          <a:prstGeom prst="rect">
            <a:avLst/>
          </a:prstGeom>
          <a:solidFill>
            <a:schemeClr val="accent3"/>
          </a:solidFill>
          <a:ln w="9525">
            <a:noFill/>
            <a:miter lim="800000"/>
            <a:headEnd/>
            <a:tailEnd/>
          </a:ln>
        </p:spPr>
        <p:txBody>
          <a:bodyPr wrap="none" anchor="ctr"/>
          <a:lstStyle/>
          <a:p>
            <a:endParaRPr lang="en-US"/>
          </a:p>
        </p:txBody>
      </p:sp>
      <p:sp>
        <p:nvSpPr>
          <p:cNvPr id="56" name="55 Rectángulo"/>
          <p:cNvSpPr/>
          <p:nvPr/>
        </p:nvSpPr>
        <p:spPr>
          <a:xfrm>
            <a:off x="4499992" y="1296000"/>
            <a:ext cx="2304256" cy="360040"/>
          </a:xfrm>
          <a:prstGeom prst="rect">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Exosistema</a:t>
            </a:r>
          </a:p>
        </p:txBody>
      </p:sp>
      <p:sp>
        <p:nvSpPr>
          <p:cNvPr id="57" name="56 Rectángulo"/>
          <p:cNvSpPr/>
          <p:nvPr/>
        </p:nvSpPr>
        <p:spPr>
          <a:xfrm>
            <a:off x="6804248" y="1296000"/>
            <a:ext cx="2339752" cy="360040"/>
          </a:xfrm>
          <a:prstGeom prst="rect">
            <a:avLst/>
          </a:prstGeom>
          <a:solidFill>
            <a:schemeClr val="accent3">
              <a:lumMod val="50000"/>
            </a:schemeClr>
          </a:solidFill>
          <a:ln w="127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Macrosistema</a:t>
            </a:r>
          </a:p>
        </p:txBody>
      </p:sp>
      <p:sp>
        <p:nvSpPr>
          <p:cNvPr id="58" name="57 Rectángulo"/>
          <p:cNvSpPr/>
          <p:nvPr/>
        </p:nvSpPr>
        <p:spPr>
          <a:xfrm>
            <a:off x="2195736" y="1296000"/>
            <a:ext cx="2304256" cy="360040"/>
          </a:xfrm>
          <a:prstGeom prst="rect">
            <a:avLst/>
          </a:prstGeom>
          <a:solidFill>
            <a:schemeClr val="accent3"/>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Mesosistema</a:t>
            </a:r>
          </a:p>
        </p:txBody>
      </p:sp>
      <p:sp>
        <p:nvSpPr>
          <p:cNvPr id="59" name="58 Rectángulo"/>
          <p:cNvSpPr/>
          <p:nvPr/>
        </p:nvSpPr>
        <p:spPr>
          <a:xfrm>
            <a:off x="-34290" y="1296000"/>
            <a:ext cx="2230026" cy="360040"/>
          </a:xfrm>
          <a:prstGeom prst="rect">
            <a:avLst/>
          </a:prstGeom>
          <a:solidFill>
            <a:srgbClr val="B3CC82"/>
          </a:solidFill>
          <a:ln w="12700">
            <a:solidFill>
              <a:srgbClr val="B3CC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Microsistema</a:t>
            </a:r>
          </a:p>
        </p:txBody>
      </p:sp>
      <p:sp>
        <p:nvSpPr>
          <p:cNvPr id="60" name="1 Título"/>
          <p:cNvSpPr>
            <a:spLocks noGrp="1"/>
          </p:cNvSpPr>
          <p:nvPr>
            <p:ph type="title"/>
          </p:nvPr>
        </p:nvSpPr>
        <p:spPr>
          <a:xfrm>
            <a:off x="230832" y="125760"/>
            <a:ext cx="8661648" cy="1143000"/>
          </a:xfrm>
        </p:spPr>
        <p:txBody>
          <a:bodyPr/>
          <a:lstStyle/>
          <a:p>
            <a:pPr algn="l" eaLnBrk="1" hangingPunct="1"/>
            <a:r>
              <a:rPr lang="es-ES" dirty="0" smtClean="0">
                <a:solidFill>
                  <a:schemeClr val="bg1"/>
                </a:solidFill>
                <a:ea typeface="ＭＳ Ｐゴシック" charset="-128"/>
              </a:rPr>
              <a:t>Resiliencia de las familias acogedoras</a:t>
            </a:r>
            <a:endParaRPr lang="en-US" dirty="0" smtClean="0">
              <a:solidFill>
                <a:schemeClr val="bg1"/>
              </a:solidFill>
              <a:ea typeface="ＭＳ Ｐゴシック" charset="-128"/>
            </a:endParaRPr>
          </a:p>
        </p:txBody>
      </p:sp>
      <p:sp>
        <p:nvSpPr>
          <p:cNvPr id="64" name="63 Rectángulo"/>
          <p:cNvSpPr/>
          <p:nvPr/>
        </p:nvSpPr>
        <p:spPr>
          <a:xfrm>
            <a:off x="5508104" y="1916832"/>
            <a:ext cx="1800200" cy="861774"/>
          </a:xfrm>
          <a:prstGeom prst="rect">
            <a:avLst/>
          </a:prstGeom>
        </p:spPr>
        <p:txBody>
          <a:bodyPr wrap="square">
            <a:spAutoFit/>
          </a:bodyPr>
          <a:lstStyle/>
          <a:p>
            <a:pPr marL="0" lvl="8"/>
            <a:r>
              <a:rPr lang="es-ES" b="1" dirty="0" smtClean="0">
                <a:latin typeface="+mn-lt"/>
              </a:rPr>
              <a:t>Apoyo formal</a:t>
            </a:r>
            <a:endParaRPr lang="es-ES" sz="1400" dirty="0" smtClean="0">
              <a:latin typeface="+mn-lt"/>
            </a:endParaRPr>
          </a:p>
          <a:p>
            <a:pPr marL="0" lvl="8"/>
            <a:endParaRPr lang="es-ES" sz="1400" b="1" dirty="0" smtClean="0">
              <a:latin typeface="+mn-lt"/>
            </a:endParaRPr>
          </a:p>
          <a:p>
            <a:pPr marL="0" lvl="8"/>
            <a:r>
              <a:rPr lang="es-ES" b="1" dirty="0" smtClean="0">
                <a:latin typeface="+mn-lt"/>
              </a:rPr>
              <a:t>Apoyo informal</a:t>
            </a:r>
          </a:p>
        </p:txBody>
      </p:sp>
      <p:sp>
        <p:nvSpPr>
          <p:cNvPr id="65" name="64 Rectángulo"/>
          <p:cNvSpPr/>
          <p:nvPr/>
        </p:nvSpPr>
        <p:spPr>
          <a:xfrm>
            <a:off x="107504" y="1916832"/>
            <a:ext cx="2736304" cy="1092607"/>
          </a:xfrm>
          <a:prstGeom prst="rect">
            <a:avLst/>
          </a:prstGeom>
        </p:spPr>
        <p:txBody>
          <a:bodyPr wrap="square">
            <a:spAutoFit/>
          </a:bodyPr>
          <a:lstStyle/>
          <a:p>
            <a:pPr marL="180975" lvl="1" indent="-95250"/>
            <a:r>
              <a:rPr lang="es-ES" b="1" dirty="0" smtClean="0">
                <a:latin typeface="+mn-lt"/>
              </a:rPr>
              <a:t>Desarrollo parental</a:t>
            </a:r>
          </a:p>
          <a:p>
            <a:pPr marL="180975" lvl="1" indent="-95250"/>
            <a:endParaRPr lang="es-ES" b="1" dirty="0" smtClean="0">
              <a:latin typeface="+mn-lt"/>
            </a:endParaRPr>
          </a:p>
          <a:p>
            <a:pPr marL="180975" lvl="1" indent="-95250"/>
            <a:r>
              <a:rPr lang="es-ES" b="1" dirty="0" smtClean="0">
                <a:latin typeface="+mn-lt"/>
              </a:rPr>
              <a:t>Desarrollo familiar</a:t>
            </a:r>
          </a:p>
          <a:p>
            <a:pPr marL="180975" lvl="1" indent="-95250"/>
            <a:endParaRPr lang="es-ES" sz="1100" b="1" dirty="0" smtClean="0">
              <a:latin typeface="+mn-lt"/>
            </a:endParaRPr>
          </a:p>
        </p:txBody>
      </p:sp>
      <p:sp>
        <p:nvSpPr>
          <p:cNvPr id="66" name="65 Forma libre"/>
          <p:cNvSpPr/>
          <p:nvPr/>
        </p:nvSpPr>
        <p:spPr>
          <a:xfrm>
            <a:off x="107504" y="1735746"/>
            <a:ext cx="2304256" cy="1226270"/>
          </a:xfrm>
          <a:custGeom>
            <a:avLst/>
            <a:gdLst>
              <a:gd name="connsiteX0" fmla="*/ 0 w 3600400"/>
              <a:gd name="connsiteY0" fmla="*/ 177176 h 4824536"/>
              <a:gd name="connsiteX1" fmla="*/ 51894 w 3600400"/>
              <a:gd name="connsiteY1" fmla="*/ 51894 h 4824536"/>
              <a:gd name="connsiteX2" fmla="*/ 177176 w 3600400"/>
              <a:gd name="connsiteY2" fmla="*/ 1 h 4824536"/>
              <a:gd name="connsiteX3" fmla="*/ 3423224 w 3600400"/>
              <a:gd name="connsiteY3" fmla="*/ 0 h 4824536"/>
              <a:gd name="connsiteX4" fmla="*/ 3548506 w 3600400"/>
              <a:gd name="connsiteY4" fmla="*/ 51894 h 4824536"/>
              <a:gd name="connsiteX5" fmla="*/ 3600399 w 3600400"/>
              <a:gd name="connsiteY5" fmla="*/ 177176 h 4824536"/>
              <a:gd name="connsiteX6" fmla="*/ 3600400 w 3600400"/>
              <a:gd name="connsiteY6" fmla="*/ 4647360 h 4824536"/>
              <a:gd name="connsiteX7" fmla="*/ 3548506 w 3600400"/>
              <a:gd name="connsiteY7" fmla="*/ 4772642 h 4824536"/>
              <a:gd name="connsiteX8" fmla="*/ 3423224 w 3600400"/>
              <a:gd name="connsiteY8" fmla="*/ 4824536 h 4824536"/>
              <a:gd name="connsiteX9" fmla="*/ 177176 w 3600400"/>
              <a:gd name="connsiteY9" fmla="*/ 4824536 h 4824536"/>
              <a:gd name="connsiteX10" fmla="*/ 51894 w 3600400"/>
              <a:gd name="connsiteY10" fmla="*/ 4772642 h 4824536"/>
              <a:gd name="connsiteX11" fmla="*/ 0 w 3600400"/>
              <a:gd name="connsiteY11" fmla="*/ 4647360 h 4824536"/>
              <a:gd name="connsiteX12" fmla="*/ 0 w 3600400"/>
              <a:gd name="connsiteY12" fmla="*/ 177176 h 4824536"/>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3423224 w 3600400"/>
              <a:gd name="connsiteY4" fmla="*/ 72008 h 4896544"/>
              <a:gd name="connsiteX5" fmla="*/ 3548506 w 3600400"/>
              <a:gd name="connsiteY5" fmla="*/ 123902 h 4896544"/>
              <a:gd name="connsiteX6" fmla="*/ 3600399 w 3600400"/>
              <a:gd name="connsiteY6" fmla="*/ 249184 h 4896544"/>
              <a:gd name="connsiteX7" fmla="*/ 3600400 w 3600400"/>
              <a:gd name="connsiteY7" fmla="*/ 4719368 h 4896544"/>
              <a:gd name="connsiteX8" fmla="*/ 3548506 w 3600400"/>
              <a:gd name="connsiteY8" fmla="*/ 4844650 h 4896544"/>
              <a:gd name="connsiteX9" fmla="*/ 3423224 w 3600400"/>
              <a:gd name="connsiteY9" fmla="*/ 4896544 h 4896544"/>
              <a:gd name="connsiteX10" fmla="*/ 177176 w 3600400"/>
              <a:gd name="connsiteY10" fmla="*/ 4896544 h 4896544"/>
              <a:gd name="connsiteX11" fmla="*/ 51894 w 3600400"/>
              <a:gd name="connsiteY11" fmla="*/ 4844650 h 4896544"/>
              <a:gd name="connsiteX12" fmla="*/ 0 w 3600400"/>
              <a:gd name="connsiteY12" fmla="*/ 4719368 h 4896544"/>
              <a:gd name="connsiteX13" fmla="*/ 0 w 3600400"/>
              <a:gd name="connsiteY13"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936104 w 3600400"/>
              <a:gd name="connsiteY4" fmla="*/ 72008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936104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792088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792088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1008112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393200 h 5040560"/>
              <a:gd name="connsiteX1" fmla="*/ 51894 w 3600400"/>
              <a:gd name="connsiteY1" fmla="*/ 267918 h 5040560"/>
              <a:gd name="connsiteX2" fmla="*/ 177176 w 3600400"/>
              <a:gd name="connsiteY2" fmla="*/ 216025 h 5040560"/>
              <a:gd name="connsiteX3" fmla="*/ 432048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864096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21192 h 4968552"/>
              <a:gd name="connsiteX1" fmla="*/ 51894 w 3600400"/>
              <a:gd name="connsiteY1" fmla="*/ 195910 h 4968552"/>
              <a:gd name="connsiteX2" fmla="*/ 177176 w 3600400"/>
              <a:gd name="connsiteY2" fmla="*/ 144017 h 4968552"/>
              <a:gd name="connsiteX3" fmla="*/ 648072 w 3600400"/>
              <a:gd name="connsiteY3" fmla="*/ 144016 h 4968552"/>
              <a:gd name="connsiteX4" fmla="*/ 864096 w 3600400"/>
              <a:gd name="connsiteY4" fmla="*/ 0 h 4968552"/>
              <a:gd name="connsiteX5" fmla="*/ 1080120 w 3600400"/>
              <a:gd name="connsiteY5" fmla="*/ 144016 h 4968552"/>
              <a:gd name="connsiteX6" fmla="*/ 3423224 w 3600400"/>
              <a:gd name="connsiteY6" fmla="*/ 144016 h 4968552"/>
              <a:gd name="connsiteX7" fmla="*/ 3548506 w 3600400"/>
              <a:gd name="connsiteY7" fmla="*/ 195910 h 4968552"/>
              <a:gd name="connsiteX8" fmla="*/ 3600399 w 3600400"/>
              <a:gd name="connsiteY8" fmla="*/ 321192 h 4968552"/>
              <a:gd name="connsiteX9" fmla="*/ 3600400 w 3600400"/>
              <a:gd name="connsiteY9" fmla="*/ 4791376 h 4968552"/>
              <a:gd name="connsiteX10" fmla="*/ 3548506 w 3600400"/>
              <a:gd name="connsiteY10" fmla="*/ 4916658 h 4968552"/>
              <a:gd name="connsiteX11" fmla="*/ 3423224 w 3600400"/>
              <a:gd name="connsiteY11" fmla="*/ 4968552 h 4968552"/>
              <a:gd name="connsiteX12" fmla="*/ 177176 w 3600400"/>
              <a:gd name="connsiteY12" fmla="*/ 4968552 h 4968552"/>
              <a:gd name="connsiteX13" fmla="*/ 51894 w 3600400"/>
              <a:gd name="connsiteY13" fmla="*/ 4916658 h 4968552"/>
              <a:gd name="connsiteX14" fmla="*/ 0 w 3600400"/>
              <a:gd name="connsiteY14" fmla="*/ 4791376 h 4968552"/>
              <a:gd name="connsiteX15" fmla="*/ 0 w 3600400"/>
              <a:gd name="connsiteY15" fmla="*/ 321192 h 4968552"/>
              <a:gd name="connsiteX0" fmla="*/ 0 w 3600400"/>
              <a:gd name="connsiteY0" fmla="*/ 818047 h 5465407"/>
              <a:gd name="connsiteX1" fmla="*/ 51894 w 3600400"/>
              <a:gd name="connsiteY1" fmla="*/ 692765 h 5465407"/>
              <a:gd name="connsiteX2" fmla="*/ 177176 w 3600400"/>
              <a:gd name="connsiteY2" fmla="*/ 640872 h 5465407"/>
              <a:gd name="connsiteX3" fmla="*/ 648072 w 3600400"/>
              <a:gd name="connsiteY3" fmla="*/ 640871 h 5465407"/>
              <a:gd name="connsiteX4" fmla="*/ 872824 w 3600400"/>
              <a:gd name="connsiteY4" fmla="*/ 0 h 5465407"/>
              <a:gd name="connsiteX5" fmla="*/ 1080120 w 3600400"/>
              <a:gd name="connsiteY5" fmla="*/ 640871 h 5465407"/>
              <a:gd name="connsiteX6" fmla="*/ 3423224 w 3600400"/>
              <a:gd name="connsiteY6" fmla="*/ 640871 h 5465407"/>
              <a:gd name="connsiteX7" fmla="*/ 3548506 w 3600400"/>
              <a:gd name="connsiteY7" fmla="*/ 692765 h 5465407"/>
              <a:gd name="connsiteX8" fmla="*/ 3600399 w 3600400"/>
              <a:gd name="connsiteY8" fmla="*/ 818047 h 5465407"/>
              <a:gd name="connsiteX9" fmla="*/ 3600400 w 3600400"/>
              <a:gd name="connsiteY9" fmla="*/ 5288231 h 5465407"/>
              <a:gd name="connsiteX10" fmla="*/ 3548506 w 3600400"/>
              <a:gd name="connsiteY10" fmla="*/ 5413513 h 5465407"/>
              <a:gd name="connsiteX11" fmla="*/ 3423224 w 3600400"/>
              <a:gd name="connsiteY11" fmla="*/ 5465407 h 5465407"/>
              <a:gd name="connsiteX12" fmla="*/ 177176 w 3600400"/>
              <a:gd name="connsiteY12" fmla="*/ 5465407 h 5465407"/>
              <a:gd name="connsiteX13" fmla="*/ 51894 w 3600400"/>
              <a:gd name="connsiteY13" fmla="*/ 5413513 h 5465407"/>
              <a:gd name="connsiteX14" fmla="*/ 0 w 3600400"/>
              <a:gd name="connsiteY14" fmla="*/ 5288231 h 5465407"/>
              <a:gd name="connsiteX15" fmla="*/ 0 w 3600400"/>
              <a:gd name="connsiteY15" fmla="*/ 818047 h 5465407"/>
              <a:gd name="connsiteX0" fmla="*/ 0 w 3600400"/>
              <a:gd name="connsiteY0" fmla="*/ 569619 h 5216979"/>
              <a:gd name="connsiteX1" fmla="*/ 51894 w 3600400"/>
              <a:gd name="connsiteY1" fmla="*/ 444337 h 5216979"/>
              <a:gd name="connsiteX2" fmla="*/ 177176 w 3600400"/>
              <a:gd name="connsiteY2" fmla="*/ 392444 h 5216979"/>
              <a:gd name="connsiteX3" fmla="*/ 648072 w 3600400"/>
              <a:gd name="connsiteY3" fmla="*/ 392443 h 5216979"/>
              <a:gd name="connsiteX4" fmla="*/ 872824 w 3600400"/>
              <a:gd name="connsiteY4" fmla="*/ 0 h 5216979"/>
              <a:gd name="connsiteX5" fmla="*/ 1080120 w 3600400"/>
              <a:gd name="connsiteY5" fmla="*/ 392443 h 5216979"/>
              <a:gd name="connsiteX6" fmla="*/ 3423224 w 3600400"/>
              <a:gd name="connsiteY6" fmla="*/ 392443 h 5216979"/>
              <a:gd name="connsiteX7" fmla="*/ 3548506 w 3600400"/>
              <a:gd name="connsiteY7" fmla="*/ 444337 h 5216979"/>
              <a:gd name="connsiteX8" fmla="*/ 3600399 w 3600400"/>
              <a:gd name="connsiteY8" fmla="*/ 569619 h 5216979"/>
              <a:gd name="connsiteX9" fmla="*/ 3600400 w 3600400"/>
              <a:gd name="connsiteY9" fmla="*/ 5039803 h 5216979"/>
              <a:gd name="connsiteX10" fmla="*/ 3548506 w 3600400"/>
              <a:gd name="connsiteY10" fmla="*/ 5165085 h 5216979"/>
              <a:gd name="connsiteX11" fmla="*/ 3423224 w 3600400"/>
              <a:gd name="connsiteY11" fmla="*/ 5216979 h 5216979"/>
              <a:gd name="connsiteX12" fmla="*/ 177176 w 3600400"/>
              <a:gd name="connsiteY12" fmla="*/ 5216979 h 5216979"/>
              <a:gd name="connsiteX13" fmla="*/ 51894 w 3600400"/>
              <a:gd name="connsiteY13" fmla="*/ 5165085 h 5216979"/>
              <a:gd name="connsiteX14" fmla="*/ 0 w 3600400"/>
              <a:gd name="connsiteY14" fmla="*/ 5039803 h 5216979"/>
              <a:gd name="connsiteX15" fmla="*/ 0 w 3600400"/>
              <a:gd name="connsiteY15" fmla="*/ 569619 h 52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00400" h="5216979">
                <a:moveTo>
                  <a:pt x="0" y="569619"/>
                </a:moveTo>
                <a:cubicBezTo>
                  <a:pt x="0" y="522629"/>
                  <a:pt x="18667" y="477564"/>
                  <a:pt x="51894" y="444337"/>
                </a:cubicBezTo>
                <a:cubicBezTo>
                  <a:pt x="85121" y="411110"/>
                  <a:pt x="119922" y="410050"/>
                  <a:pt x="177176" y="392444"/>
                </a:cubicBezTo>
                <a:lnTo>
                  <a:pt x="648072" y="392443"/>
                </a:lnTo>
                <a:lnTo>
                  <a:pt x="872824" y="0"/>
                </a:lnTo>
                <a:lnTo>
                  <a:pt x="1080120" y="392443"/>
                </a:lnTo>
                <a:lnTo>
                  <a:pt x="3423224" y="392443"/>
                </a:lnTo>
                <a:cubicBezTo>
                  <a:pt x="3470214" y="392443"/>
                  <a:pt x="3515279" y="411110"/>
                  <a:pt x="3548506" y="444337"/>
                </a:cubicBezTo>
                <a:cubicBezTo>
                  <a:pt x="3581733" y="477564"/>
                  <a:pt x="3600400" y="522629"/>
                  <a:pt x="3600399" y="569619"/>
                </a:cubicBezTo>
                <a:cubicBezTo>
                  <a:pt x="3600399" y="2059680"/>
                  <a:pt x="3600400" y="3549742"/>
                  <a:pt x="3600400" y="5039803"/>
                </a:cubicBezTo>
                <a:cubicBezTo>
                  <a:pt x="3600400" y="5086793"/>
                  <a:pt x="3581733" y="5131858"/>
                  <a:pt x="3548506" y="5165085"/>
                </a:cubicBezTo>
                <a:cubicBezTo>
                  <a:pt x="3515279" y="5198312"/>
                  <a:pt x="3470214" y="5216979"/>
                  <a:pt x="3423224" y="5216979"/>
                </a:cubicBezTo>
                <a:lnTo>
                  <a:pt x="177176" y="5216979"/>
                </a:lnTo>
                <a:cubicBezTo>
                  <a:pt x="130186" y="5216979"/>
                  <a:pt x="85121" y="5198312"/>
                  <a:pt x="51894" y="5165085"/>
                </a:cubicBezTo>
                <a:cubicBezTo>
                  <a:pt x="18667" y="5131858"/>
                  <a:pt x="0" y="5086793"/>
                  <a:pt x="0" y="5039803"/>
                </a:cubicBezTo>
                <a:lnTo>
                  <a:pt x="0" y="569619"/>
                </a:lnTo>
                <a:close/>
              </a:path>
            </a:pathLst>
          </a:custGeom>
          <a:noFill/>
          <a:ln w="12700">
            <a:solidFill>
              <a:srgbClr val="B3CC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66 Forma libre"/>
          <p:cNvSpPr/>
          <p:nvPr/>
        </p:nvSpPr>
        <p:spPr>
          <a:xfrm>
            <a:off x="5364088" y="1737879"/>
            <a:ext cx="2016224" cy="1224136"/>
          </a:xfrm>
          <a:custGeom>
            <a:avLst/>
            <a:gdLst>
              <a:gd name="connsiteX0" fmla="*/ 0 w 3600400"/>
              <a:gd name="connsiteY0" fmla="*/ 177176 h 4824536"/>
              <a:gd name="connsiteX1" fmla="*/ 51894 w 3600400"/>
              <a:gd name="connsiteY1" fmla="*/ 51894 h 4824536"/>
              <a:gd name="connsiteX2" fmla="*/ 177176 w 3600400"/>
              <a:gd name="connsiteY2" fmla="*/ 1 h 4824536"/>
              <a:gd name="connsiteX3" fmla="*/ 3423224 w 3600400"/>
              <a:gd name="connsiteY3" fmla="*/ 0 h 4824536"/>
              <a:gd name="connsiteX4" fmla="*/ 3548506 w 3600400"/>
              <a:gd name="connsiteY4" fmla="*/ 51894 h 4824536"/>
              <a:gd name="connsiteX5" fmla="*/ 3600399 w 3600400"/>
              <a:gd name="connsiteY5" fmla="*/ 177176 h 4824536"/>
              <a:gd name="connsiteX6" fmla="*/ 3600400 w 3600400"/>
              <a:gd name="connsiteY6" fmla="*/ 4647360 h 4824536"/>
              <a:gd name="connsiteX7" fmla="*/ 3548506 w 3600400"/>
              <a:gd name="connsiteY7" fmla="*/ 4772642 h 4824536"/>
              <a:gd name="connsiteX8" fmla="*/ 3423224 w 3600400"/>
              <a:gd name="connsiteY8" fmla="*/ 4824536 h 4824536"/>
              <a:gd name="connsiteX9" fmla="*/ 177176 w 3600400"/>
              <a:gd name="connsiteY9" fmla="*/ 4824536 h 4824536"/>
              <a:gd name="connsiteX10" fmla="*/ 51894 w 3600400"/>
              <a:gd name="connsiteY10" fmla="*/ 4772642 h 4824536"/>
              <a:gd name="connsiteX11" fmla="*/ 0 w 3600400"/>
              <a:gd name="connsiteY11" fmla="*/ 4647360 h 4824536"/>
              <a:gd name="connsiteX12" fmla="*/ 0 w 3600400"/>
              <a:gd name="connsiteY12" fmla="*/ 177176 h 4824536"/>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3423224 w 3600400"/>
              <a:gd name="connsiteY4" fmla="*/ 72008 h 4896544"/>
              <a:gd name="connsiteX5" fmla="*/ 3548506 w 3600400"/>
              <a:gd name="connsiteY5" fmla="*/ 123902 h 4896544"/>
              <a:gd name="connsiteX6" fmla="*/ 3600399 w 3600400"/>
              <a:gd name="connsiteY6" fmla="*/ 249184 h 4896544"/>
              <a:gd name="connsiteX7" fmla="*/ 3600400 w 3600400"/>
              <a:gd name="connsiteY7" fmla="*/ 4719368 h 4896544"/>
              <a:gd name="connsiteX8" fmla="*/ 3548506 w 3600400"/>
              <a:gd name="connsiteY8" fmla="*/ 4844650 h 4896544"/>
              <a:gd name="connsiteX9" fmla="*/ 3423224 w 3600400"/>
              <a:gd name="connsiteY9" fmla="*/ 4896544 h 4896544"/>
              <a:gd name="connsiteX10" fmla="*/ 177176 w 3600400"/>
              <a:gd name="connsiteY10" fmla="*/ 4896544 h 4896544"/>
              <a:gd name="connsiteX11" fmla="*/ 51894 w 3600400"/>
              <a:gd name="connsiteY11" fmla="*/ 4844650 h 4896544"/>
              <a:gd name="connsiteX12" fmla="*/ 0 w 3600400"/>
              <a:gd name="connsiteY12" fmla="*/ 4719368 h 4896544"/>
              <a:gd name="connsiteX13" fmla="*/ 0 w 3600400"/>
              <a:gd name="connsiteY13"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936104 w 3600400"/>
              <a:gd name="connsiteY4" fmla="*/ 72008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936104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792088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792088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1008112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393200 h 5040560"/>
              <a:gd name="connsiteX1" fmla="*/ 51894 w 3600400"/>
              <a:gd name="connsiteY1" fmla="*/ 267918 h 5040560"/>
              <a:gd name="connsiteX2" fmla="*/ 177176 w 3600400"/>
              <a:gd name="connsiteY2" fmla="*/ 216025 h 5040560"/>
              <a:gd name="connsiteX3" fmla="*/ 432048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864096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21192 h 4968552"/>
              <a:gd name="connsiteX1" fmla="*/ 51894 w 3600400"/>
              <a:gd name="connsiteY1" fmla="*/ 195910 h 4968552"/>
              <a:gd name="connsiteX2" fmla="*/ 177176 w 3600400"/>
              <a:gd name="connsiteY2" fmla="*/ 144017 h 4968552"/>
              <a:gd name="connsiteX3" fmla="*/ 648072 w 3600400"/>
              <a:gd name="connsiteY3" fmla="*/ 144016 h 4968552"/>
              <a:gd name="connsiteX4" fmla="*/ 864096 w 3600400"/>
              <a:gd name="connsiteY4" fmla="*/ 0 h 4968552"/>
              <a:gd name="connsiteX5" fmla="*/ 1080120 w 3600400"/>
              <a:gd name="connsiteY5" fmla="*/ 144016 h 4968552"/>
              <a:gd name="connsiteX6" fmla="*/ 3423224 w 3600400"/>
              <a:gd name="connsiteY6" fmla="*/ 144016 h 4968552"/>
              <a:gd name="connsiteX7" fmla="*/ 3548506 w 3600400"/>
              <a:gd name="connsiteY7" fmla="*/ 195910 h 4968552"/>
              <a:gd name="connsiteX8" fmla="*/ 3600399 w 3600400"/>
              <a:gd name="connsiteY8" fmla="*/ 321192 h 4968552"/>
              <a:gd name="connsiteX9" fmla="*/ 3600400 w 3600400"/>
              <a:gd name="connsiteY9" fmla="*/ 4791376 h 4968552"/>
              <a:gd name="connsiteX10" fmla="*/ 3548506 w 3600400"/>
              <a:gd name="connsiteY10" fmla="*/ 4916658 h 4968552"/>
              <a:gd name="connsiteX11" fmla="*/ 3423224 w 3600400"/>
              <a:gd name="connsiteY11" fmla="*/ 4968552 h 4968552"/>
              <a:gd name="connsiteX12" fmla="*/ 177176 w 3600400"/>
              <a:gd name="connsiteY12" fmla="*/ 4968552 h 4968552"/>
              <a:gd name="connsiteX13" fmla="*/ 51894 w 3600400"/>
              <a:gd name="connsiteY13" fmla="*/ 4916658 h 4968552"/>
              <a:gd name="connsiteX14" fmla="*/ 0 w 3600400"/>
              <a:gd name="connsiteY14" fmla="*/ 4791376 h 4968552"/>
              <a:gd name="connsiteX15" fmla="*/ 0 w 3600400"/>
              <a:gd name="connsiteY15" fmla="*/ 321192 h 4968552"/>
              <a:gd name="connsiteX0" fmla="*/ 0 w 3600400"/>
              <a:gd name="connsiteY0" fmla="*/ 818047 h 5465407"/>
              <a:gd name="connsiteX1" fmla="*/ 51894 w 3600400"/>
              <a:gd name="connsiteY1" fmla="*/ 692765 h 5465407"/>
              <a:gd name="connsiteX2" fmla="*/ 177176 w 3600400"/>
              <a:gd name="connsiteY2" fmla="*/ 640872 h 5465407"/>
              <a:gd name="connsiteX3" fmla="*/ 648072 w 3600400"/>
              <a:gd name="connsiteY3" fmla="*/ 640871 h 5465407"/>
              <a:gd name="connsiteX4" fmla="*/ 872824 w 3600400"/>
              <a:gd name="connsiteY4" fmla="*/ 0 h 5465407"/>
              <a:gd name="connsiteX5" fmla="*/ 1080120 w 3600400"/>
              <a:gd name="connsiteY5" fmla="*/ 640871 h 5465407"/>
              <a:gd name="connsiteX6" fmla="*/ 3423224 w 3600400"/>
              <a:gd name="connsiteY6" fmla="*/ 640871 h 5465407"/>
              <a:gd name="connsiteX7" fmla="*/ 3548506 w 3600400"/>
              <a:gd name="connsiteY7" fmla="*/ 692765 h 5465407"/>
              <a:gd name="connsiteX8" fmla="*/ 3600399 w 3600400"/>
              <a:gd name="connsiteY8" fmla="*/ 818047 h 5465407"/>
              <a:gd name="connsiteX9" fmla="*/ 3600400 w 3600400"/>
              <a:gd name="connsiteY9" fmla="*/ 5288231 h 5465407"/>
              <a:gd name="connsiteX10" fmla="*/ 3548506 w 3600400"/>
              <a:gd name="connsiteY10" fmla="*/ 5413513 h 5465407"/>
              <a:gd name="connsiteX11" fmla="*/ 3423224 w 3600400"/>
              <a:gd name="connsiteY11" fmla="*/ 5465407 h 5465407"/>
              <a:gd name="connsiteX12" fmla="*/ 177176 w 3600400"/>
              <a:gd name="connsiteY12" fmla="*/ 5465407 h 5465407"/>
              <a:gd name="connsiteX13" fmla="*/ 51894 w 3600400"/>
              <a:gd name="connsiteY13" fmla="*/ 5413513 h 5465407"/>
              <a:gd name="connsiteX14" fmla="*/ 0 w 3600400"/>
              <a:gd name="connsiteY14" fmla="*/ 5288231 h 5465407"/>
              <a:gd name="connsiteX15" fmla="*/ 0 w 3600400"/>
              <a:gd name="connsiteY15" fmla="*/ 818047 h 5465407"/>
              <a:gd name="connsiteX0" fmla="*/ 0 w 3600400"/>
              <a:gd name="connsiteY0" fmla="*/ 569619 h 5216979"/>
              <a:gd name="connsiteX1" fmla="*/ 51894 w 3600400"/>
              <a:gd name="connsiteY1" fmla="*/ 444337 h 5216979"/>
              <a:gd name="connsiteX2" fmla="*/ 177176 w 3600400"/>
              <a:gd name="connsiteY2" fmla="*/ 392444 h 5216979"/>
              <a:gd name="connsiteX3" fmla="*/ 648072 w 3600400"/>
              <a:gd name="connsiteY3" fmla="*/ 392443 h 5216979"/>
              <a:gd name="connsiteX4" fmla="*/ 872824 w 3600400"/>
              <a:gd name="connsiteY4" fmla="*/ 0 h 5216979"/>
              <a:gd name="connsiteX5" fmla="*/ 1080120 w 3600400"/>
              <a:gd name="connsiteY5" fmla="*/ 392443 h 5216979"/>
              <a:gd name="connsiteX6" fmla="*/ 3423224 w 3600400"/>
              <a:gd name="connsiteY6" fmla="*/ 392443 h 5216979"/>
              <a:gd name="connsiteX7" fmla="*/ 3548506 w 3600400"/>
              <a:gd name="connsiteY7" fmla="*/ 444337 h 5216979"/>
              <a:gd name="connsiteX8" fmla="*/ 3600399 w 3600400"/>
              <a:gd name="connsiteY8" fmla="*/ 569619 h 5216979"/>
              <a:gd name="connsiteX9" fmla="*/ 3600400 w 3600400"/>
              <a:gd name="connsiteY9" fmla="*/ 5039803 h 5216979"/>
              <a:gd name="connsiteX10" fmla="*/ 3548506 w 3600400"/>
              <a:gd name="connsiteY10" fmla="*/ 5165085 h 5216979"/>
              <a:gd name="connsiteX11" fmla="*/ 3423224 w 3600400"/>
              <a:gd name="connsiteY11" fmla="*/ 5216979 h 5216979"/>
              <a:gd name="connsiteX12" fmla="*/ 177176 w 3600400"/>
              <a:gd name="connsiteY12" fmla="*/ 5216979 h 5216979"/>
              <a:gd name="connsiteX13" fmla="*/ 51894 w 3600400"/>
              <a:gd name="connsiteY13" fmla="*/ 5165085 h 5216979"/>
              <a:gd name="connsiteX14" fmla="*/ 0 w 3600400"/>
              <a:gd name="connsiteY14" fmla="*/ 5039803 h 5216979"/>
              <a:gd name="connsiteX15" fmla="*/ 0 w 3600400"/>
              <a:gd name="connsiteY15" fmla="*/ 569619 h 52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00400" h="5216979">
                <a:moveTo>
                  <a:pt x="0" y="569619"/>
                </a:moveTo>
                <a:cubicBezTo>
                  <a:pt x="0" y="522629"/>
                  <a:pt x="18667" y="477564"/>
                  <a:pt x="51894" y="444337"/>
                </a:cubicBezTo>
                <a:cubicBezTo>
                  <a:pt x="85121" y="411110"/>
                  <a:pt x="119922" y="410050"/>
                  <a:pt x="177176" y="392444"/>
                </a:cubicBezTo>
                <a:lnTo>
                  <a:pt x="648072" y="392443"/>
                </a:lnTo>
                <a:lnTo>
                  <a:pt x="872824" y="0"/>
                </a:lnTo>
                <a:lnTo>
                  <a:pt x="1080120" y="392443"/>
                </a:lnTo>
                <a:lnTo>
                  <a:pt x="3423224" y="392443"/>
                </a:lnTo>
                <a:cubicBezTo>
                  <a:pt x="3470214" y="392443"/>
                  <a:pt x="3515279" y="411110"/>
                  <a:pt x="3548506" y="444337"/>
                </a:cubicBezTo>
                <a:cubicBezTo>
                  <a:pt x="3581733" y="477564"/>
                  <a:pt x="3600400" y="522629"/>
                  <a:pt x="3600399" y="569619"/>
                </a:cubicBezTo>
                <a:cubicBezTo>
                  <a:pt x="3600399" y="2059680"/>
                  <a:pt x="3600400" y="3549742"/>
                  <a:pt x="3600400" y="5039803"/>
                </a:cubicBezTo>
                <a:cubicBezTo>
                  <a:pt x="3600400" y="5086793"/>
                  <a:pt x="3581733" y="5131858"/>
                  <a:pt x="3548506" y="5165085"/>
                </a:cubicBezTo>
                <a:cubicBezTo>
                  <a:pt x="3515279" y="5198312"/>
                  <a:pt x="3470214" y="5216979"/>
                  <a:pt x="3423224" y="5216979"/>
                </a:cubicBezTo>
                <a:lnTo>
                  <a:pt x="177176" y="5216979"/>
                </a:lnTo>
                <a:cubicBezTo>
                  <a:pt x="130186" y="5216979"/>
                  <a:pt x="85121" y="5198312"/>
                  <a:pt x="51894" y="5165085"/>
                </a:cubicBezTo>
                <a:cubicBezTo>
                  <a:pt x="18667" y="5131858"/>
                  <a:pt x="0" y="5086793"/>
                  <a:pt x="0" y="5039803"/>
                </a:cubicBezTo>
                <a:lnTo>
                  <a:pt x="0" y="569619"/>
                </a:lnTo>
                <a:close/>
              </a:path>
            </a:pathLst>
          </a:custGeom>
          <a:no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67 Rectángulo"/>
          <p:cNvSpPr/>
          <p:nvPr/>
        </p:nvSpPr>
        <p:spPr>
          <a:xfrm>
            <a:off x="2699792" y="1916832"/>
            <a:ext cx="2250250" cy="646331"/>
          </a:xfrm>
          <a:prstGeom prst="rect">
            <a:avLst/>
          </a:prstGeom>
        </p:spPr>
        <p:txBody>
          <a:bodyPr wrap="square">
            <a:spAutoFit/>
          </a:bodyPr>
          <a:lstStyle/>
          <a:p>
            <a:pPr marL="0" lvl="8"/>
            <a:r>
              <a:rPr lang="es-ES" b="1" dirty="0" smtClean="0">
                <a:latin typeface="+mn-lt"/>
              </a:rPr>
              <a:t>Relaciones con la familia biológica</a:t>
            </a:r>
          </a:p>
        </p:txBody>
      </p:sp>
      <p:sp>
        <p:nvSpPr>
          <p:cNvPr id="69" name="68 Forma libre"/>
          <p:cNvSpPr/>
          <p:nvPr/>
        </p:nvSpPr>
        <p:spPr>
          <a:xfrm>
            <a:off x="2627784" y="1737879"/>
            <a:ext cx="2520280" cy="1224136"/>
          </a:xfrm>
          <a:custGeom>
            <a:avLst/>
            <a:gdLst>
              <a:gd name="connsiteX0" fmla="*/ 0 w 3600400"/>
              <a:gd name="connsiteY0" fmla="*/ 177176 h 4824536"/>
              <a:gd name="connsiteX1" fmla="*/ 51894 w 3600400"/>
              <a:gd name="connsiteY1" fmla="*/ 51894 h 4824536"/>
              <a:gd name="connsiteX2" fmla="*/ 177176 w 3600400"/>
              <a:gd name="connsiteY2" fmla="*/ 1 h 4824536"/>
              <a:gd name="connsiteX3" fmla="*/ 3423224 w 3600400"/>
              <a:gd name="connsiteY3" fmla="*/ 0 h 4824536"/>
              <a:gd name="connsiteX4" fmla="*/ 3548506 w 3600400"/>
              <a:gd name="connsiteY4" fmla="*/ 51894 h 4824536"/>
              <a:gd name="connsiteX5" fmla="*/ 3600399 w 3600400"/>
              <a:gd name="connsiteY5" fmla="*/ 177176 h 4824536"/>
              <a:gd name="connsiteX6" fmla="*/ 3600400 w 3600400"/>
              <a:gd name="connsiteY6" fmla="*/ 4647360 h 4824536"/>
              <a:gd name="connsiteX7" fmla="*/ 3548506 w 3600400"/>
              <a:gd name="connsiteY7" fmla="*/ 4772642 h 4824536"/>
              <a:gd name="connsiteX8" fmla="*/ 3423224 w 3600400"/>
              <a:gd name="connsiteY8" fmla="*/ 4824536 h 4824536"/>
              <a:gd name="connsiteX9" fmla="*/ 177176 w 3600400"/>
              <a:gd name="connsiteY9" fmla="*/ 4824536 h 4824536"/>
              <a:gd name="connsiteX10" fmla="*/ 51894 w 3600400"/>
              <a:gd name="connsiteY10" fmla="*/ 4772642 h 4824536"/>
              <a:gd name="connsiteX11" fmla="*/ 0 w 3600400"/>
              <a:gd name="connsiteY11" fmla="*/ 4647360 h 4824536"/>
              <a:gd name="connsiteX12" fmla="*/ 0 w 3600400"/>
              <a:gd name="connsiteY12" fmla="*/ 177176 h 4824536"/>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3423224 w 3600400"/>
              <a:gd name="connsiteY4" fmla="*/ 72008 h 4896544"/>
              <a:gd name="connsiteX5" fmla="*/ 3548506 w 3600400"/>
              <a:gd name="connsiteY5" fmla="*/ 123902 h 4896544"/>
              <a:gd name="connsiteX6" fmla="*/ 3600399 w 3600400"/>
              <a:gd name="connsiteY6" fmla="*/ 249184 h 4896544"/>
              <a:gd name="connsiteX7" fmla="*/ 3600400 w 3600400"/>
              <a:gd name="connsiteY7" fmla="*/ 4719368 h 4896544"/>
              <a:gd name="connsiteX8" fmla="*/ 3548506 w 3600400"/>
              <a:gd name="connsiteY8" fmla="*/ 4844650 h 4896544"/>
              <a:gd name="connsiteX9" fmla="*/ 3423224 w 3600400"/>
              <a:gd name="connsiteY9" fmla="*/ 4896544 h 4896544"/>
              <a:gd name="connsiteX10" fmla="*/ 177176 w 3600400"/>
              <a:gd name="connsiteY10" fmla="*/ 4896544 h 4896544"/>
              <a:gd name="connsiteX11" fmla="*/ 51894 w 3600400"/>
              <a:gd name="connsiteY11" fmla="*/ 4844650 h 4896544"/>
              <a:gd name="connsiteX12" fmla="*/ 0 w 3600400"/>
              <a:gd name="connsiteY12" fmla="*/ 4719368 h 4896544"/>
              <a:gd name="connsiteX13" fmla="*/ 0 w 3600400"/>
              <a:gd name="connsiteY13"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936104 w 3600400"/>
              <a:gd name="connsiteY4" fmla="*/ 72008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936104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792088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792088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1008112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393200 h 5040560"/>
              <a:gd name="connsiteX1" fmla="*/ 51894 w 3600400"/>
              <a:gd name="connsiteY1" fmla="*/ 267918 h 5040560"/>
              <a:gd name="connsiteX2" fmla="*/ 177176 w 3600400"/>
              <a:gd name="connsiteY2" fmla="*/ 216025 h 5040560"/>
              <a:gd name="connsiteX3" fmla="*/ 432048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864096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21192 h 4968552"/>
              <a:gd name="connsiteX1" fmla="*/ 51894 w 3600400"/>
              <a:gd name="connsiteY1" fmla="*/ 195910 h 4968552"/>
              <a:gd name="connsiteX2" fmla="*/ 177176 w 3600400"/>
              <a:gd name="connsiteY2" fmla="*/ 144017 h 4968552"/>
              <a:gd name="connsiteX3" fmla="*/ 648072 w 3600400"/>
              <a:gd name="connsiteY3" fmla="*/ 144016 h 4968552"/>
              <a:gd name="connsiteX4" fmla="*/ 864096 w 3600400"/>
              <a:gd name="connsiteY4" fmla="*/ 0 h 4968552"/>
              <a:gd name="connsiteX5" fmla="*/ 1080120 w 3600400"/>
              <a:gd name="connsiteY5" fmla="*/ 144016 h 4968552"/>
              <a:gd name="connsiteX6" fmla="*/ 3423224 w 3600400"/>
              <a:gd name="connsiteY6" fmla="*/ 144016 h 4968552"/>
              <a:gd name="connsiteX7" fmla="*/ 3548506 w 3600400"/>
              <a:gd name="connsiteY7" fmla="*/ 195910 h 4968552"/>
              <a:gd name="connsiteX8" fmla="*/ 3600399 w 3600400"/>
              <a:gd name="connsiteY8" fmla="*/ 321192 h 4968552"/>
              <a:gd name="connsiteX9" fmla="*/ 3600400 w 3600400"/>
              <a:gd name="connsiteY9" fmla="*/ 4791376 h 4968552"/>
              <a:gd name="connsiteX10" fmla="*/ 3548506 w 3600400"/>
              <a:gd name="connsiteY10" fmla="*/ 4916658 h 4968552"/>
              <a:gd name="connsiteX11" fmla="*/ 3423224 w 3600400"/>
              <a:gd name="connsiteY11" fmla="*/ 4968552 h 4968552"/>
              <a:gd name="connsiteX12" fmla="*/ 177176 w 3600400"/>
              <a:gd name="connsiteY12" fmla="*/ 4968552 h 4968552"/>
              <a:gd name="connsiteX13" fmla="*/ 51894 w 3600400"/>
              <a:gd name="connsiteY13" fmla="*/ 4916658 h 4968552"/>
              <a:gd name="connsiteX14" fmla="*/ 0 w 3600400"/>
              <a:gd name="connsiteY14" fmla="*/ 4791376 h 4968552"/>
              <a:gd name="connsiteX15" fmla="*/ 0 w 3600400"/>
              <a:gd name="connsiteY15" fmla="*/ 321192 h 4968552"/>
              <a:gd name="connsiteX0" fmla="*/ 0 w 3600400"/>
              <a:gd name="connsiteY0" fmla="*/ 818047 h 5465407"/>
              <a:gd name="connsiteX1" fmla="*/ 51894 w 3600400"/>
              <a:gd name="connsiteY1" fmla="*/ 692765 h 5465407"/>
              <a:gd name="connsiteX2" fmla="*/ 177176 w 3600400"/>
              <a:gd name="connsiteY2" fmla="*/ 640872 h 5465407"/>
              <a:gd name="connsiteX3" fmla="*/ 648072 w 3600400"/>
              <a:gd name="connsiteY3" fmla="*/ 640871 h 5465407"/>
              <a:gd name="connsiteX4" fmla="*/ 872824 w 3600400"/>
              <a:gd name="connsiteY4" fmla="*/ 0 h 5465407"/>
              <a:gd name="connsiteX5" fmla="*/ 1080120 w 3600400"/>
              <a:gd name="connsiteY5" fmla="*/ 640871 h 5465407"/>
              <a:gd name="connsiteX6" fmla="*/ 3423224 w 3600400"/>
              <a:gd name="connsiteY6" fmla="*/ 640871 h 5465407"/>
              <a:gd name="connsiteX7" fmla="*/ 3548506 w 3600400"/>
              <a:gd name="connsiteY7" fmla="*/ 692765 h 5465407"/>
              <a:gd name="connsiteX8" fmla="*/ 3600399 w 3600400"/>
              <a:gd name="connsiteY8" fmla="*/ 818047 h 5465407"/>
              <a:gd name="connsiteX9" fmla="*/ 3600400 w 3600400"/>
              <a:gd name="connsiteY9" fmla="*/ 5288231 h 5465407"/>
              <a:gd name="connsiteX10" fmla="*/ 3548506 w 3600400"/>
              <a:gd name="connsiteY10" fmla="*/ 5413513 h 5465407"/>
              <a:gd name="connsiteX11" fmla="*/ 3423224 w 3600400"/>
              <a:gd name="connsiteY11" fmla="*/ 5465407 h 5465407"/>
              <a:gd name="connsiteX12" fmla="*/ 177176 w 3600400"/>
              <a:gd name="connsiteY12" fmla="*/ 5465407 h 5465407"/>
              <a:gd name="connsiteX13" fmla="*/ 51894 w 3600400"/>
              <a:gd name="connsiteY13" fmla="*/ 5413513 h 5465407"/>
              <a:gd name="connsiteX14" fmla="*/ 0 w 3600400"/>
              <a:gd name="connsiteY14" fmla="*/ 5288231 h 5465407"/>
              <a:gd name="connsiteX15" fmla="*/ 0 w 3600400"/>
              <a:gd name="connsiteY15" fmla="*/ 818047 h 5465407"/>
              <a:gd name="connsiteX0" fmla="*/ 0 w 3600400"/>
              <a:gd name="connsiteY0" fmla="*/ 569619 h 5216979"/>
              <a:gd name="connsiteX1" fmla="*/ 51894 w 3600400"/>
              <a:gd name="connsiteY1" fmla="*/ 444337 h 5216979"/>
              <a:gd name="connsiteX2" fmla="*/ 177176 w 3600400"/>
              <a:gd name="connsiteY2" fmla="*/ 392444 h 5216979"/>
              <a:gd name="connsiteX3" fmla="*/ 648072 w 3600400"/>
              <a:gd name="connsiteY3" fmla="*/ 392443 h 5216979"/>
              <a:gd name="connsiteX4" fmla="*/ 872824 w 3600400"/>
              <a:gd name="connsiteY4" fmla="*/ 0 h 5216979"/>
              <a:gd name="connsiteX5" fmla="*/ 1080120 w 3600400"/>
              <a:gd name="connsiteY5" fmla="*/ 392443 h 5216979"/>
              <a:gd name="connsiteX6" fmla="*/ 3423224 w 3600400"/>
              <a:gd name="connsiteY6" fmla="*/ 392443 h 5216979"/>
              <a:gd name="connsiteX7" fmla="*/ 3548506 w 3600400"/>
              <a:gd name="connsiteY7" fmla="*/ 444337 h 5216979"/>
              <a:gd name="connsiteX8" fmla="*/ 3600399 w 3600400"/>
              <a:gd name="connsiteY8" fmla="*/ 569619 h 5216979"/>
              <a:gd name="connsiteX9" fmla="*/ 3600400 w 3600400"/>
              <a:gd name="connsiteY9" fmla="*/ 5039803 h 5216979"/>
              <a:gd name="connsiteX10" fmla="*/ 3548506 w 3600400"/>
              <a:gd name="connsiteY10" fmla="*/ 5165085 h 5216979"/>
              <a:gd name="connsiteX11" fmla="*/ 3423224 w 3600400"/>
              <a:gd name="connsiteY11" fmla="*/ 5216979 h 5216979"/>
              <a:gd name="connsiteX12" fmla="*/ 177176 w 3600400"/>
              <a:gd name="connsiteY12" fmla="*/ 5216979 h 5216979"/>
              <a:gd name="connsiteX13" fmla="*/ 51894 w 3600400"/>
              <a:gd name="connsiteY13" fmla="*/ 5165085 h 5216979"/>
              <a:gd name="connsiteX14" fmla="*/ 0 w 3600400"/>
              <a:gd name="connsiteY14" fmla="*/ 5039803 h 5216979"/>
              <a:gd name="connsiteX15" fmla="*/ 0 w 3600400"/>
              <a:gd name="connsiteY15" fmla="*/ 569619 h 52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00400" h="5216979">
                <a:moveTo>
                  <a:pt x="0" y="569619"/>
                </a:moveTo>
                <a:cubicBezTo>
                  <a:pt x="0" y="522629"/>
                  <a:pt x="18667" y="477564"/>
                  <a:pt x="51894" y="444337"/>
                </a:cubicBezTo>
                <a:cubicBezTo>
                  <a:pt x="85121" y="411110"/>
                  <a:pt x="119922" y="410050"/>
                  <a:pt x="177176" y="392444"/>
                </a:cubicBezTo>
                <a:lnTo>
                  <a:pt x="648072" y="392443"/>
                </a:lnTo>
                <a:lnTo>
                  <a:pt x="872824" y="0"/>
                </a:lnTo>
                <a:lnTo>
                  <a:pt x="1080120" y="392443"/>
                </a:lnTo>
                <a:lnTo>
                  <a:pt x="3423224" y="392443"/>
                </a:lnTo>
                <a:cubicBezTo>
                  <a:pt x="3470214" y="392443"/>
                  <a:pt x="3515279" y="411110"/>
                  <a:pt x="3548506" y="444337"/>
                </a:cubicBezTo>
                <a:cubicBezTo>
                  <a:pt x="3581733" y="477564"/>
                  <a:pt x="3600400" y="522629"/>
                  <a:pt x="3600399" y="569619"/>
                </a:cubicBezTo>
                <a:cubicBezTo>
                  <a:pt x="3600399" y="2059680"/>
                  <a:pt x="3600400" y="3549742"/>
                  <a:pt x="3600400" y="5039803"/>
                </a:cubicBezTo>
                <a:cubicBezTo>
                  <a:pt x="3600400" y="5086793"/>
                  <a:pt x="3581733" y="5131858"/>
                  <a:pt x="3548506" y="5165085"/>
                </a:cubicBezTo>
                <a:cubicBezTo>
                  <a:pt x="3515279" y="5198312"/>
                  <a:pt x="3470214" y="5216979"/>
                  <a:pt x="3423224" y="5216979"/>
                </a:cubicBezTo>
                <a:lnTo>
                  <a:pt x="177176" y="5216979"/>
                </a:lnTo>
                <a:cubicBezTo>
                  <a:pt x="130186" y="5216979"/>
                  <a:pt x="85121" y="5198312"/>
                  <a:pt x="51894" y="5165085"/>
                </a:cubicBezTo>
                <a:cubicBezTo>
                  <a:pt x="18667" y="5131858"/>
                  <a:pt x="0" y="5086793"/>
                  <a:pt x="0" y="5039803"/>
                </a:cubicBezTo>
                <a:lnTo>
                  <a:pt x="0" y="569619"/>
                </a:lnTo>
                <a:close/>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69 Rectángulo"/>
          <p:cNvSpPr/>
          <p:nvPr/>
        </p:nvSpPr>
        <p:spPr>
          <a:xfrm>
            <a:off x="274418" y="3284984"/>
            <a:ext cx="8704584" cy="1354217"/>
          </a:xfrm>
          <a:prstGeom prst="rect">
            <a:avLst/>
          </a:prstGeom>
        </p:spPr>
        <p:txBody>
          <a:bodyPr wrap="square">
            <a:spAutoFit/>
          </a:bodyPr>
          <a:lstStyle/>
          <a:p>
            <a:pPr marL="180975" lvl="1" indent="-95250"/>
            <a:r>
              <a:rPr lang="es-ES" b="1" dirty="0" smtClean="0">
                <a:latin typeface="+mn-lt"/>
              </a:rPr>
              <a:t>Antes del PFAFE:</a:t>
            </a:r>
          </a:p>
          <a:p>
            <a:pPr marL="180975" lvl="1" indent="-95250"/>
            <a:endParaRPr lang="es-ES" sz="1000" b="1" dirty="0">
              <a:latin typeface="+mn-lt"/>
            </a:endParaRPr>
          </a:p>
          <a:p>
            <a:pPr marL="885825" lvl="2" indent="-342900">
              <a:buAutoNum type="arabicPeriod"/>
            </a:pPr>
            <a:r>
              <a:rPr lang="es-ES" dirty="0" smtClean="0">
                <a:latin typeface="+mn-lt"/>
              </a:rPr>
              <a:t>Entrevista inicial con las familias</a:t>
            </a:r>
          </a:p>
          <a:p>
            <a:pPr marL="885825" lvl="2" indent="-342900">
              <a:buAutoNum type="arabicPeriod"/>
            </a:pPr>
            <a:r>
              <a:rPr lang="es-ES" dirty="0" smtClean="0">
                <a:latin typeface="+mn-lt"/>
              </a:rPr>
              <a:t>Cuestionario de Evaluación Inicial de las Familias de Acogida Extensa (CEIFEX)</a:t>
            </a:r>
          </a:p>
          <a:p>
            <a:pPr marL="885825" lvl="2" indent="-342900">
              <a:buAutoNum type="arabicPeriod"/>
            </a:pPr>
            <a:endParaRPr lang="en-US" dirty="0" smtClean="0">
              <a:latin typeface="+mn-lt"/>
            </a:endParaRPr>
          </a:p>
        </p:txBody>
      </p:sp>
      <p:sp>
        <p:nvSpPr>
          <p:cNvPr id="71" name="70 Rectángulo"/>
          <p:cNvSpPr/>
          <p:nvPr/>
        </p:nvSpPr>
        <p:spPr>
          <a:xfrm>
            <a:off x="264220" y="4581128"/>
            <a:ext cx="8704584" cy="2215991"/>
          </a:xfrm>
          <a:prstGeom prst="rect">
            <a:avLst/>
          </a:prstGeom>
        </p:spPr>
        <p:txBody>
          <a:bodyPr wrap="square">
            <a:spAutoFit/>
          </a:bodyPr>
          <a:lstStyle/>
          <a:p>
            <a:pPr marL="180975" lvl="1" indent="-95250"/>
            <a:r>
              <a:rPr lang="es-ES" b="1" dirty="0" smtClean="0">
                <a:latin typeface="+mn-lt"/>
              </a:rPr>
              <a:t>Después del PFAFE:</a:t>
            </a:r>
          </a:p>
          <a:p>
            <a:pPr marL="180975" lvl="1" indent="-95250"/>
            <a:endParaRPr lang="es-ES" sz="1000" b="1" dirty="0">
              <a:latin typeface="+mn-lt"/>
            </a:endParaRPr>
          </a:p>
          <a:p>
            <a:pPr marL="885825" lvl="2" indent="-342900">
              <a:buFont typeface="+mj-lt"/>
              <a:buAutoNum type="arabicPeriod" startAt="3"/>
            </a:pPr>
            <a:r>
              <a:rPr lang="es-ES" dirty="0" smtClean="0">
                <a:latin typeface="+mn-lt"/>
              </a:rPr>
              <a:t>Entrevista final con las familias</a:t>
            </a:r>
          </a:p>
          <a:p>
            <a:pPr marL="885825" lvl="2" indent="-342900">
              <a:buAutoNum type="arabicPeriod" startAt="3"/>
            </a:pPr>
            <a:r>
              <a:rPr lang="es-ES" dirty="0" smtClean="0">
                <a:latin typeface="+mn-lt"/>
              </a:rPr>
              <a:t>Cuestionario de Evaluación del Seguimiento de las Familias de Acogida Extensa (CESFEX)</a:t>
            </a:r>
          </a:p>
          <a:p>
            <a:pPr marL="885825" lvl="2" indent="-342900">
              <a:buAutoNum type="arabicPeriod" startAt="3"/>
            </a:pPr>
            <a:r>
              <a:rPr lang="es-ES" dirty="0" smtClean="0">
                <a:latin typeface="+mn-lt"/>
              </a:rPr>
              <a:t>Grupos de discusión final con familias </a:t>
            </a:r>
          </a:p>
          <a:p>
            <a:pPr marL="885825" lvl="2" indent="-342900">
              <a:buAutoNum type="arabicPeriod" startAt="3"/>
            </a:pPr>
            <a:r>
              <a:rPr lang="es-ES" dirty="0" smtClean="0">
                <a:latin typeface="+mn-lt"/>
              </a:rPr>
              <a:t>Grupos de discusión diferido con familias (Tras 6 meses de la finalización)</a:t>
            </a:r>
          </a:p>
          <a:p>
            <a:pPr marL="885825" lvl="2" indent="-342900">
              <a:buAutoNum type="arabicPeriod" startAt="3"/>
            </a:pPr>
            <a:endParaRPr lang="en-US" b="1" dirty="0" smtClean="0">
              <a:latin typeface="+mn-lt"/>
            </a:endParaRPr>
          </a:p>
        </p:txBody>
      </p:sp>
    </p:spTree>
    <p:extLst>
      <p:ext uri="{BB962C8B-B14F-4D97-AF65-F5344CB8AC3E}">
        <p14:creationId xmlns:p14="http://schemas.microsoft.com/office/powerpoint/2010/main" xmlns="" val="4253882879"/>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9"/>
                                        </p:tgtEl>
                                        <p:attrNameLst>
                                          <p:attrName>style.visibility</p:attrName>
                                        </p:attrNameLst>
                                      </p:cBhvr>
                                      <p:to>
                                        <p:strVal val="visible"/>
                                      </p:to>
                                    </p:set>
                                    <p:animEffect transition="in" filter="fade">
                                      <p:cBhvr>
                                        <p:cTn id="10" dur="500"/>
                                        <p:tgtEl>
                                          <p:spTgt spid="6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fade">
                                      <p:cBhvr>
                                        <p:cTn id="13" dur="500"/>
                                        <p:tgtEl>
                                          <p:spTgt spid="6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4"/>
                                        </p:tgtEl>
                                        <p:attrNameLst>
                                          <p:attrName>style.visibility</p:attrName>
                                        </p:attrNameLst>
                                      </p:cBhvr>
                                      <p:to>
                                        <p:strVal val="visible"/>
                                      </p:to>
                                    </p:set>
                                    <p:animEffect transition="in" filter="fade">
                                      <p:cBhvr>
                                        <p:cTn id="16" dur="500"/>
                                        <p:tgtEl>
                                          <p:spTgt spid="6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fade">
                                      <p:cBhvr>
                                        <p:cTn id="19" dur="500"/>
                                        <p:tgtEl>
                                          <p:spTgt spid="6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fade">
                                      <p:cBhvr>
                                        <p:cTn id="22" dur="500"/>
                                        <p:tgtEl>
                                          <p:spTgt spid="6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500"/>
                                        <p:tgtEl>
                                          <p:spTgt spid="5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fade">
                                      <p:cBhvr>
                                        <p:cTn id="28" dur="500"/>
                                        <p:tgtEl>
                                          <p:spTgt spid="5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500"/>
                                        <p:tgtEl>
                                          <p:spTgt spid="5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500"/>
                                        <p:tgtEl>
                                          <p:spTgt spid="57"/>
                                        </p:tgtEl>
                                      </p:cBhvr>
                                    </p:animEffect>
                                  </p:childTnLst>
                                </p:cTn>
                              </p:par>
                              <p:par>
                                <p:cTn id="35" presetID="9" presetClass="emph" presetSubtype="0" grpId="1" nodeType="withEffect">
                                  <p:stCondLst>
                                    <p:cond delay="0"/>
                                  </p:stCondLst>
                                  <p:childTnLst>
                                    <p:set>
                                      <p:cBhvr rctx="PPT">
                                        <p:cTn id="36" dur="indefinite"/>
                                        <p:tgtEl>
                                          <p:spTgt spid="57"/>
                                        </p:tgtEl>
                                        <p:attrNameLst>
                                          <p:attrName>style.opacity</p:attrName>
                                        </p:attrNameLst>
                                      </p:cBhvr>
                                      <p:to>
                                        <p:strVal val="0.5"/>
                                      </p:to>
                                    </p:set>
                                    <p:animEffect filter="image" prLst="opacity: 0.5">
                                      <p:cBhvr rctx="IE">
                                        <p:cTn id="37" dur="indefinite"/>
                                        <p:tgtEl>
                                          <p:spTgt spid="5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0"/>
                                        </p:tgtEl>
                                        <p:attrNameLst>
                                          <p:attrName>style.visibility</p:attrName>
                                        </p:attrNameLst>
                                      </p:cBhvr>
                                      <p:to>
                                        <p:strVal val="visible"/>
                                      </p:to>
                                    </p:set>
                                    <p:animEffect transition="in" filter="fade">
                                      <p:cBhvr>
                                        <p:cTn id="42" dur="500"/>
                                        <p:tgtEl>
                                          <p:spTgt spid="7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fade">
                                      <p:cBhvr>
                                        <p:cTn id="45"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7" grpId="1" animBg="1"/>
      <p:bldP spid="58" grpId="0" animBg="1"/>
      <p:bldP spid="59" grpId="0" animBg="1"/>
      <p:bldP spid="64" grpId="0"/>
      <p:bldP spid="65" grpId="0"/>
      <p:bldP spid="66" grpId="0" animBg="1"/>
      <p:bldP spid="67" grpId="0" animBg="1"/>
      <p:bldP spid="68" grpId="0"/>
      <p:bldP spid="69" grpId="0" animBg="1"/>
      <p:bldP spid="70" grpId="0"/>
      <p:bldP spid="7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0" y="0"/>
            <a:ext cx="9144000" cy="1268760"/>
          </a:xfrm>
          <a:prstGeom prst="rect">
            <a:avLst/>
          </a:prstGeom>
          <a:solidFill>
            <a:schemeClr val="accent3"/>
          </a:solidFill>
          <a:ln w="9525">
            <a:noFill/>
            <a:miter lim="800000"/>
            <a:headEnd/>
            <a:tailEnd/>
          </a:ln>
        </p:spPr>
        <p:txBody>
          <a:bodyPr wrap="none" anchor="ctr"/>
          <a:lstStyle/>
          <a:p>
            <a:endParaRPr lang="en-US"/>
          </a:p>
        </p:txBody>
      </p:sp>
      <p:sp>
        <p:nvSpPr>
          <p:cNvPr id="12" name="11 Rectángulo"/>
          <p:cNvSpPr/>
          <p:nvPr/>
        </p:nvSpPr>
        <p:spPr>
          <a:xfrm>
            <a:off x="4499992" y="1296000"/>
            <a:ext cx="2304256" cy="360040"/>
          </a:xfrm>
          <a:prstGeom prst="rect">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Exosistema</a:t>
            </a:r>
          </a:p>
        </p:txBody>
      </p:sp>
      <p:sp>
        <p:nvSpPr>
          <p:cNvPr id="13" name="12 Rectángulo"/>
          <p:cNvSpPr/>
          <p:nvPr/>
        </p:nvSpPr>
        <p:spPr>
          <a:xfrm>
            <a:off x="6804248" y="1296000"/>
            <a:ext cx="2339752" cy="360040"/>
          </a:xfrm>
          <a:prstGeom prst="rect">
            <a:avLst/>
          </a:prstGeom>
          <a:solidFill>
            <a:schemeClr val="accent3">
              <a:lumMod val="50000"/>
            </a:schemeClr>
          </a:solidFill>
          <a:ln w="127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Macrosistema</a:t>
            </a:r>
          </a:p>
        </p:txBody>
      </p:sp>
      <p:sp>
        <p:nvSpPr>
          <p:cNvPr id="15" name="14 Rectángulo"/>
          <p:cNvSpPr/>
          <p:nvPr/>
        </p:nvSpPr>
        <p:spPr>
          <a:xfrm>
            <a:off x="2195736" y="1296000"/>
            <a:ext cx="2304256" cy="360040"/>
          </a:xfrm>
          <a:prstGeom prst="rect">
            <a:avLst/>
          </a:prstGeom>
          <a:solidFill>
            <a:schemeClr val="accent3"/>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Mesosistema</a:t>
            </a:r>
          </a:p>
        </p:txBody>
      </p:sp>
      <p:sp>
        <p:nvSpPr>
          <p:cNvPr id="16" name="15 Rectángulo"/>
          <p:cNvSpPr/>
          <p:nvPr/>
        </p:nvSpPr>
        <p:spPr>
          <a:xfrm>
            <a:off x="-34290" y="1296000"/>
            <a:ext cx="2230026" cy="360040"/>
          </a:xfrm>
          <a:prstGeom prst="rect">
            <a:avLst/>
          </a:prstGeom>
          <a:solidFill>
            <a:srgbClr val="B3CC82"/>
          </a:solidFill>
          <a:ln w="12700">
            <a:solidFill>
              <a:srgbClr val="B3CC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Microsistema</a:t>
            </a:r>
          </a:p>
        </p:txBody>
      </p:sp>
      <p:sp>
        <p:nvSpPr>
          <p:cNvPr id="19" name="18 Rectángulo"/>
          <p:cNvSpPr/>
          <p:nvPr/>
        </p:nvSpPr>
        <p:spPr>
          <a:xfrm>
            <a:off x="5508104" y="1916832"/>
            <a:ext cx="1800200" cy="861774"/>
          </a:xfrm>
          <a:prstGeom prst="rect">
            <a:avLst/>
          </a:prstGeom>
        </p:spPr>
        <p:txBody>
          <a:bodyPr wrap="square">
            <a:spAutoFit/>
          </a:bodyPr>
          <a:lstStyle/>
          <a:p>
            <a:pPr marL="0" lvl="8"/>
            <a:r>
              <a:rPr lang="es-ES" b="1" dirty="0" smtClean="0">
                <a:latin typeface="+mn-lt"/>
              </a:rPr>
              <a:t>Apoyo formal</a:t>
            </a:r>
            <a:endParaRPr lang="es-ES" sz="1400" dirty="0" smtClean="0">
              <a:latin typeface="+mn-lt"/>
            </a:endParaRPr>
          </a:p>
          <a:p>
            <a:pPr marL="0" lvl="8"/>
            <a:endParaRPr lang="es-ES" sz="1400" b="1" dirty="0" smtClean="0">
              <a:latin typeface="+mn-lt"/>
            </a:endParaRPr>
          </a:p>
          <a:p>
            <a:pPr marL="0" lvl="8"/>
            <a:r>
              <a:rPr lang="es-ES" b="1" dirty="0" smtClean="0">
                <a:latin typeface="+mn-lt"/>
              </a:rPr>
              <a:t>Apoyo informal</a:t>
            </a:r>
          </a:p>
        </p:txBody>
      </p:sp>
      <p:sp>
        <p:nvSpPr>
          <p:cNvPr id="21" name="20 Rectángulo"/>
          <p:cNvSpPr/>
          <p:nvPr/>
        </p:nvSpPr>
        <p:spPr>
          <a:xfrm>
            <a:off x="107504" y="1916832"/>
            <a:ext cx="2736304" cy="1200329"/>
          </a:xfrm>
          <a:prstGeom prst="rect">
            <a:avLst/>
          </a:prstGeom>
        </p:spPr>
        <p:txBody>
          <a:bodyPr wrap="square">
            <a:spAutoFit/>
          </a:bodyPr>
          <a:lstStyle/>
          <a:p>
            <a:pPr marL="180975" lvl="1" indent="-95250"/>
            <a:r>
              <a:rPr lang="es-ES" b="1" dirty="0" smtClean="0">
                <a:latin typeface="+mn-lt"/>
              </a:rPr>
              <a:t>Desarrollo parental</a:t>
            </a:r>
          </a:p>
          <a:p>
            <a:pPr marL="180975" lvl="1" indent="-95250"/>
            <a:endParaRPr lang="es-ES" b="1" dirty="0" smtClean="0">
              <a:latin typeface="+mn-lt"/>
            </a:endParaRPr>
          </a:p>
          <a:p>
            <a:pPr marL="180975" lvl="1" indent="-95250"/>
            <a:r>
              <a:rPr lang="es-ES" b="1" dirty="0" smtClean="0">
                <a:latin typeface="+mn-lt"/>
              </a:rPr>
              <a:t>Desarrollo familiar</a:t>
            </a:r>
          </a:p>
          <a:p>
            <a:pPr marL="180975" lvl="1" indent="-95250"/>
            <a:endParaRPr lang="es-ES" b="1" dirty="0" smtClean="0">
              <a:latin typeface="+mn-lt"/>
            </a:endParaRPr>
          </a:p>
        </p:txBody>
      </p:sp>
      <p:sp>
        <p:nvSpPr>
          <p:cNvPr id="23" name="22 Forma libre"/>
          <p:cNvSpPr/>
          <p:nvPr/>
        </p:nvSpPr>
        <p:spPr>
          <a:xfrm>
            <a:off x="107504" y="1735746"/>
            <a:ext cx="2304256" cy="1226270"/>
          </a:xfrm>
          <a:custGeom>
            <a:avLst/>
            <a:gdLst>
              <a:gd name="connsiteX0" fmla="*/ 0 w 3600400"/>
              <a:gd name="connsiteY0" fmla="*/ 177176 h 4824536"/>
              <a:gd name="connsiteX1" fmla="*/ 51894 w 3600400"/>
              <a:gd name="connsiteY1" fmla="*/ 51894 h 4824536"/>
              <a:gd name="connsiteX2" fmla="*/ 177176 w 3600400"/>
              <a:gd name="connsiteY2" fmla="*/ 1 h 4824536"/>
              <a:gd name="connsiteX3" fmla="*/ 3423224 w 3600400"/>
              <a:gd name="connsiteY3" fmla="*/ 0 h 4824536"/>
              <a:gd name="connsiteX4" fmla="*/ 3548506 w 3600400"/>
              <a:gd name="connsiteY4" fmla="*/ 51894 h 4824536"/>
              <a:gd name="connsiteX5" fmla="*/ 3600399 w 3600400"/>
              <a:gd name="connsiteY5" fmla="*/ 177176 h 4824536"/>
              <a:gd name="connsiteX6" fmla="*/ 3600400 w 3600400"/>
              <a:gd name="connsiteY6" fmla="*/ 4647360 h 4824536"/>
              <a:gd name="connsiteX7" fmla="*/ 3548506 w 3600400"/>
              <a:gd name="connsiteY7" fmla="*/ 4772642 h 4824536"/>
              <a:gd name="connsiteX8" fmla="*/ 3423224 w 3600400"/>
              <a:gd name="connsiteY8" fmla="*/ 4824536 h 4824536"/>
              <a:gd name="connsiteX9" fmla="*/ 177176 w 3600400"/>
              <a:gd name="connsiteY9" fmla="*/ 4824536 h 4824536"/>
              <a:gd name="connsiteX10" fmla="*/ 51894 w 3600400"/>
              <a:gd name="connsiteY10" fmla="*/ 4772642 h 4824536"/>
              <a:gd name="connsiteX11" fmla="*/ 0 w 3600400"/>
              <a:gd name="connsiteY11" fmla="*/ 4647360 h 4824536"/>
              <a:gd name="connsiteX12" fmla="*/ 0 w 3600400"/>
              <a:gd name="connsiteY12" fmla="*/ 177176 h 4824536"/>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3423224 w 3600400"/>
              <a:gd name="connsiteY4" fmla="*/ 72008 h 4896544"/>
              <a:gd name="connsiteX5" fmla="*/ 3548506 w 3600400"/>
              <a:gd name="connsiteY5" fmla="*/ 123902 h 4896544"/>
              <a:gd name="connsiteX6" fmla="*/ 3600399 w 3600400"/>
              <a:gd name="connsiteY6" fmla="*/ 249184 h 4896544"/>
              <a:gd name="connsiteX7" fmla="*/ 3600400 w 3600400"/>
              <a:gd name="connsiteY7" fmla="*/ 4719368 h 4896544"/>
              <a:gd name="connsiteX8" fmla="*/ 3548506 w 3600400"/>
              <a:gd name="connsiteY8" fmla="*/ 4844650 h 4896544"/>
              <a:gd name="connsiteX9" fmla="*/ 3423224 w 3600400"/>
              <a:gd name="connsiteY9" fmla="*/ 4896544 h 4896544"/>
              <a:gd name="connsiteX10" fmla="*/ 177176 w 3600400"/>
              <a:gd name="connsiteY10" fmla="*/ 4896544 h 4896544"/>
              <a:gd name="connsiteX11" fmla="*/ 51894 w 3600400"/>
              <a:gd name="connsiteY11" fmla="*/ 4844650 h 4896544"/>
              <a:gd name="connsiteX12" fmla="*/ 0 w 3600400"/>
              <a:gd name="connsiteY12" fmla="*/ 4719368 h 4896544"/>
              <a:gd name="connsiteX13" fmla="*/ 0 w 3600400"/>
              <a:gd name="connsiteY13"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936104 w 3600400"/>
              <a:gd name="connsiteY4" fmla="*/ 72008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936104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792088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792088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1008112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393200 h 5040560"/>
              <a:gd name="connsiteX1" fmla="*/ 51894 w 3600400"/>
              <a:gd name="connsiteY1" fmla="*/ 267918 h 5040560"/>
              <a:gd name="connsiteX2" fmla="*/ 177176 w 3600400"/>
              <a:gd name="connsiteY2" fmla="*/ 216025 h 5040560"/>
              <a:gd name="connsiteX3" fmla="*/ 432048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864096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21192 h 4968552"/>
              <a:gd name="connsiteX1" fmla="*/ 51894 w 3600400"/>
              <a:gd name="connsiteY1" fmla="*/ 195910 h 4968552"/>
              <a:gd name="connsiteX2" fmla="*/ 177176 w 3600400"/>
              <a:gd name="connsiteY2" fmla="*/ 144017 h 4968552"/>
              <a:gd name="connsiteX3" fmla="*/ 648072 w 3600400"/>
              <a:gd name="connsiteY3" fmla="*/ 144016 h 4968552"/>
              <a:gd name="connsiteX4" fmla="*/ 864096 w 3600400"/>
              <a:gd name="connsiteY4" fmla="*/ 0 h 4968552"/>
              <a:gd name="connsiteX5" fmla="*/ 1080120 w 3600400"/>
              <a:gd name="connsiteY5" fmla="*/ 144016 h 4968552"/>
              <a:gd name="connsiteX6" fmla="*/ 3423224 w 3600400"/>
              <a:gd name="connsiteY6" fmla="*/ 144016 h 4968552"/>
              <a:gd name="connsiteX7" fmla="*/ 3548506 w 3600400"/>
              <a:gd name="connsiteY7" fmla="*/ 195910 h 4968552"/>
              <a:gd name="connsiteX8" fmla="*/ 3600399 w 3600400"/>
              <a:gd name="connsiteY8" fmla="*/ 321192 h 4968552"/>
              <a:gd name="connsiteX9" fmla="*/ 3600400 w 3600400"/>
              <a:gd name="connsiteY9" fmla="*/ 4791376 h 4968552"/>
              <a:gd name="connsiteX10" fmla="*/ 3548506 w 3600400"/>
              <a:gd name="connsiteY10" fmla="*/ 4916658 h 4968552"/>
              <a:gd name="connsiteX11" fmla="*/ 3423224 w 3600400"/>
              <a:gd name="connsiteY11" fmla="*/ 4968552 h 4968552"/>
              <a:gd name="connsiteX12" fmla="*/ 177176 w 3600400"/>
              <a:gd name="connsiteY12" fmla="*/ 4968552 h 4968552"/>
              <a:gd name="connsiteX13" fmla="*/ 51894 w 3600400"/>
              <a:gd name="connsiteY13" fmla="*/ 4916658 h 4968552"/>
              <a:gd name="connsiteX14" fmla="*/ 0 w 3600400"/>
              <a:gd name="connsiteY14" fmla="*/ 4791376 h 4968552"/>
              <a:gd name="connsiteX15" fmla="*/ 0 w 3600400"/>
              <a:gd name="connsiteY15" fmla="*/ 321192 h 4968552"/>
              <a:gd name="connsiteX0" fmla="*/ 0 w 3600400"/>
              <a:gd name="connsiteY0" fmla="*/ 818047 h 5465407"/>
              <a:gd name="connsiteX1" fmla="*/ 51894 w 3600400"/>
              <a:gd name="connsiteY1" fmla="*/ 692765 h 5465407"/>
              <a:gd name="connsiteX2" fmla="*/ 177176 w 3600400"/>
              <a:gd name="connsiteY2" fmla="*/ 640872 h 5465407"/>
              <a:gd name="connsiteX3" fmla="*/ 648072 w 3600400"/>
              <a:gd name="connsiteY3" fmla="*/ 640871 h 5465407"/>
              <a:gd name="connsiteX4" fmla="*/ 872824 w 3600400"/>
              <a:gd name="connsiteY4" fmla="*/ 0 h 5465407"/>
              <a:gd name="connsiteX5" fmla="*/ 1080120 w 3600400"/>
              <a:gd name="connsiteY5" fmla="*/ 640871 h 5465407"/>
              <a:gd name="connsiteX6" fmla="*/ 3423224 w 3600400"/>
              <a:gd name="connsiteY6" fmla="*/ 640871 h 5465407"/>
              <a:gd name="connsiteX7" fmla="*/ 3548506 w 3600400"/>
              <a:gd name="connsiteY7" fmla="*/ 692765 h 5465407"/>
              <a:gd name="connsiteX8" fmla="*/ 3600399 w 3600400"/>
              <a:gd name="connsiteY8" fmla="*/ 818047 h 5465407"/>
              <a:gd name="connsiteX9" fmla="*/ 3600400 w 3600400"/>
              <a:gd name="connsiteY9" fmla="*/ 5288231 h 5465407"/>
              <a:gd name="connsiteX10" fmla="*/ 3548506 w 3600400"/>
              <a:gd name="connsiteY10" fmla="*/ 5413513 h 5465407"/>
              <a:gd name="connsiteX11" fmla="*/ 3423224 w 3600400"/>
              <a:gd name="connsiteY11" fmla="*/ 5465407 h 5465407"/>
              <a:gd name="connsiteX12" fmla="*/ 177176 w 3600400"/>
              <a:gd name="connsiteY12" fmla="*/ 5465407 h 5465407"/>
              <a:gd name="connsiteX13" fmla="*/ 51894 w 3600400"/>
              <a:gd name="connsiteY13" fmla="*/ 5413513 h 5465407"/>
              <a:gd name="connsiteX14" fmla="*/ 0 w 3600400"/>
              <a:gd name="connsiteY14" fmla="*/ 5288231 h 5465407"/>
              <a:gd name="connsiteX15" fmla="*/ 0 w 3600400"/>
              <a:gd name="connsiteY15" fmla="*/ 818047 h 5465407"/>
              <a:gd name="connsiteX0" fmla="*/ 0 w 3600400"/>
              <a:gd name="connsiteY0" fmla="*/ 569619 h 5216979"/>
              <a:gd name="connsiteX1" fmla="*/ 51894 w 3600400"/>
              <a:gd name="connsiteY1" fmla="*/ 444337 h 5216979"/>
              <a:gd name="connsiteX2" fmla="*/ 177176 w 3600400"/>
              <a:gd name="connsiteY2" fmla="*/ 392444 h 5216979"/>
              <a:gd name="connsiteX3" fmla="*/ 648072 w 3600400"/>
              <a:gd name="connsiteY3" fmla="*/ 392443 h 5216979"/>
              <a:gd name="connsiteX4" fmla="*/ 872824 w 3600400"/>
              <a:gd name="connsiteY4" fmla="*/ 0 h 5216979"/>
              <a:gd name="connsiteX5" fmla="*/ 1080120 w 3600400"/>
              <a:gd name="connsiteY5" fmla="*/ 392443 h 5216979"/>
              <a:gd name="connsiteX6" fmla="*/ 3423224 w 3600400"/>
              <a:gd name="connsiteY6" fmla="*/ 392443 h 5216979"/>
              <a:gd name="connsiteX7" fmla="*/ 3548506 w 3600400"/>
              <a:gd name="connsiteY7" fmla="*/ 444337 h 5216979"/>
              <a:gd name="connsiteX8" fmla="*/ 3600399 w 3600400"/>
              <a:gd name="connsiteY8" fmla="*/ 569619 h 5216979"/>
              <a:gd name="connsiteX9" fmla="*/ 3600400 w 3600400"/>
              <a:gd name="connsiteY9" fmla="*/ 5039803 h 5216979"/>
              <a:gd name="connsiteX10" fmla="*/ 3548506 w 3600400"/>
              <a:gd name="connsiteY10" fmla="*/ 5165085 h 5216979"/>
              <a:gd name="connsiteX11" fmla="*/ 3423224 w 3600400"/>
              <a:gd name="connsiteY11" fmla="*/ 5216979 h 5216979"/>
              <a:gd name="connsiteX12" fmla="*/ 177176 w 3600400"/>
              <a:gd name="connsiteY12" fmla="*/ 5216979 h 5216979"/>
              <a:gd name="connsiteX13" fmla="*/ 51894 w 3600400"/>
              <a:gd name="connsiteY13" fmla="*/ 5165085 h 5216979"/>
              <a:gd name="connsiteX14" fmla="*/ 0 w 3600400"/>
              <a:gd name="connsiteY14" fmla="*/ 5039803 h 5216979"/>
              <a:gd name="connsiteX15" fmla="*/ 0 w 3600400"/>
              <a:gd name="connsiteY15" fmla="*/ 569619 h 52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00400" h="5216979">
                <a:moveTo>
                  <a:pt x="0" y="569619"/>
                </a:moveTo>
                <a:cubicBezTo>
                  <a:pt x="0" y="522629"/>
                  <a:pt x="18667" y="477564"/>
                  <a:pt x="51894" y="444337"/>
                </a:cubicBezTo>
                <a:cubicBezTo>
                  <a:pt x="85121" y="411110"/>
                  <a:pt x="119922" y="410050"/>
                  <a:pt x="177176" y="392444"/>
                </a:cubicBezTo>
                <a:lnTo>
                  <a:pt x="648072" y="392443"/>
                </a:lnTo>
                <a:lnTo>
                  <a:pt x="872824" y="0"/>
                </a:lnTo>
                <a:lnTo>
                  <a:pt x="1080120" y="392443"/>
                </a:lnTo>
                <a:lnTo>
                  <a:pt x="3423224" y="392443"/>
                </a:lnTo>
                <a:cubicBezTo>
                  <a:pt x="3470214" y="392443"/>
                  <a:pt x="3515279" y="411110"/>
                  <a:pt x="3548506" y="444337"/>
                </a:cubicBezTo>
                <a:cubicBezTo>
                  <a:pt x="3581733" y="477564"/>
                  <a:pt x="3600400" y="522629"/>
                  <a:pt x="3600399" y="569619"/>
                </a:cubicBezTo>
                <a:cubicBezTo>
                  <a:pt x="3600399" y="2059680"/>
                  <a:pt x="3600400" y="3549742"/>
                  <a:pt x="3600400" y="5039803"/>
                </a:cubicBezTo>
                <a:cubicBezTo>
                  <a:pt x="3600400" y="5086793"/>
                  <a:pt x="3581733" y="5131858"/>
                  <a:pt x="3548506" y="5165085"/>
                </a:cubicBezTo>
                <a:cubicBezTo>
                  <a:pt x="3515279" y="5198312"/>
                  <a:pt x="3470214" y="5216979"/>
                  <a:pt x="3423224" y="5216979"/>
                </a:cubicBezTo>
                <a:lnTo>
                  <a:pt x="177176" y="5216979"/>
                </a:lnTo>
                <a:cubicBezTo>
                  <a:pt x="130186" y="5216979"/>
                  <a:pt x="85121" y="5198312"/>
                  <a:pt x="51894" y="5165085"/>
                </a:cubicBezTo>
                <a:cubicBezTo>
                  <a:pt x="18667" y="5131858"/>
                  <a:pt x="0" y="5086793"/>
                  <a:pt x="0" y="5039803"/>
                </a:cubicBezTo>
                <a:lnTo>
                  <a:pt x="0" y="569619"/>
                </a:lnTo>
                <a:close/>
              </a:path>
            </a:pathLst>
          </a:custGeom>
          <a:noFill/>
          <a:ln w="12700">
            <a:solidFill>
              <a:srgbClr val="B3CC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23 Forma libre"/>
          <p:cNvSpPr/>
          <p:nvPr/>
        </p:nvSpPr>
        <p:spPr>
          <a:xfrm>
            <a:off x="5364088" y="1737879"/>
            <a:ext cx="2016224" cy="1224136"/>
          </a:xfrm>
          <a:custGeom>
            <a:avLst/>
            <a:gdLst>
              <a:gd name="connsiteX0" fmla="*/ 0 w 3600400"/>
              <a:gd name="connsiteY0" fmla="*/ 177176 h 4824536"/>
              <a:gd name="connsiteX1" fmla="*/ 51894 w 3600400"/>
              <a:gd name="connsiteY1" fmla="*/ 51894 h 4824536"/>
              <a:gd name="connsiteX2" fmla="*/ 177176 w 3600400"/>
              <a:gd name="connsiteY2" fmla="*/ 1 h 4824536"/>
              <a:gd name="connsiteX3" fmla="*/ 3423224 w 3600400"/>
              <a:gd name="connsiteY3" fmla="*/ 0 h 4824536"/>
              <a:gd name="connsiteX4" fmla="*/ 3548506 w 3600400"/>
              <a:gd name="connsiteY4" fmla="*/ 51894 h 4824536"/>
              <a:gd name="connsiteX5" fmla="*/ 3600399 w 3600400"/>
              <a:gd name="connsiteY5" fmla="*/ 177176 h 4824536"/>
              <a:gd name="connsiteX6" fmla="*/ 3600400 w 3600400"/>
              <a:gd name="connsiteY6" fmla="*/ 4647360 h 4824536"/>
              <a:gd name="connsiteX7" fmla="*/ 3548506 w 3600400"/>
              <a:gd name="connsiteY7" fmla="*/ 4772642 h 4824536"/>
              <a:gd name="connsiteX8" fmla="*/ 3423224 w 3600400"/>
              <a:gd name="connsiteY8" fmla="*/ 4824536 h 4824536"/>
              <a:gd name="connsiteX9" fmla="*/ 177176 w 3600400"/>
              <a:gd name="connsiteY9" fmla="*/ 4824536 h 4824536"/>
              <a:gd name="connsiteX10" fmla="*/ 51894 w 3600400"/>
              <a:gd name="connsiteY10" fmla="*/ 4772642 h 4824536"/>
              <a:gd name="connsiteX11" fmla="*/ 0 w 3600400"/>
              <a:gd name="connsiteY11" fmla="*/ 4647360 h 4824536"/>
              <a:gd name="connsiteX12" fmla="*/ 0 w 3600400"/>
              <a:gd name="connsiteY12" fmla="*/ 177176 h 4824536"/>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3423224 w 3600400"/>
              <a:gd name="connsiteY4" fmla="*/ 72008 h 4896544"/>
              <a:gd name="connsiteX5" fmla="*/ 3548506 w 3600400"/>
              <a:gd name="connsiteY5" fmla="*/ 123902 h 4896544"/>
              <a:gd name="connsiteX6" fmla="*/ 3600399 w 3600400"/>
              <a:gd name="connsiteY6" fmla="*/ 249184 h 4896544"/>
              <a:gd name="connsiteX7" fmla="*/ 3600400 w 3600400"/>
              <a:gd name="connsiteY7" fmla="*/ 4719368 h 4896544"/>
              <a:gd name="connsiteX8" fmla="*/ 3548506 w 3600400"/>
              <a:gd name="connsiteY8" fmla="*/ 4844650 h 4896544"/>
              <a:gd name="connsiteX9" fmla="*/ 3423224 w 3600400"/>
              <a:gd name="connsiteY9" fmla="*/ 4896544 h 4896544"/>
              <a:gd name="connsiteX10" fmla="*/ 177176 w 3600400"/>
              <a:gd name="connsiteY10" fmla="*/ 4896544 h 4896544"/>
              <a:gd name="connsiteX11" fmla="*/ 51894 w 3600400"/>
              <a:gd name="connsiteY11" fmla="*/ 4844650 h 4896544"/>
              <a:gd name="connsiteX12" fmla="*/ 0 w 3600400"/>
              <a:gd name="connsiteY12" fmla="*/ 4719368 h 4896544"/>
              <a:gd name="connsiteX13" fmla="*/ 0 w 3600400"/>
              <a:gd name="connsiteY13"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936104 w 3600400"/>
              <a:gd name="connsiteY4" fmla="*/ 72008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936104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792088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792088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1008112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393200 h 5040560"/>
              <a:gd name="connsiteX1" fmla="*/ 51894 w 3600400"/>
              <a:gd name="connsiteY1" fmla="*/ 267918 h 5040560"/>
              <a:gd name="connsiteX2" fmla="*/ 177176 w 3600400"/>
              <a:gd name="connsiteY2" fmla="*/ 216025 h 5040560"/>
              <a:gd name="connsiteX3" fmla="*/ 432048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864096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21192 h 4968552"/>
              <a:gd name="connsiteX1" fmla="*/ 51894 w 3600400"/>
              <a:gd name="connsiteY1" fmla="*/ 195910 h 4968552"/>
              <a:gd name="connsiteX2" fmla="*/ 177176 w 3600400"/>
              <a:gd name="connsiteY2" fmla="*/ 144017 h 4968552"/>
              <a:gd name="connsiteX3" fmla="*/ 648072 w 3600400"/>
              <a:gd name="connsiteY3" fmla="*/ 144016 h 4968552"/>
              <a:gd name="connsiteX4" fmla="*/ 864096 w 3600400"/>
              <a:gd name="connsiteY4" fmla="*/ 0 h 4968552"/>
              <a:gd name="connsiteX5" fmla="*/ 1080120 w 3600400"/>
              <a:gd name="connsiteY5" fmla="*/ 144016 h 4968552"/>
              <a:gd name="connsiteX6" fmla="*/ 3423224 w 3600400"/>
              <a:gd name="connsiteY6" fmla="*/ 144016 h 4968552"/>
              <a:gd name="connsiteX7" fmla="*/ 3548506 w 3600400"/>
              <a:gd name="connsiteY7" fmla="*/ 195910 h 4968552"/>
              <a:gd name="connsiteX8" fmla="*/ 3600399 w 3600400"/>
              <a:gd name="connsiteY8" fmla="*/ 321192 h 4968552"/>
              <a:gd name="connsiteX9" fmla="*/ 3600400 w 3600400"/>
              <a:gd name="connsiteY9" fmla="*/ 4791376 h 4968552"/>
              <a:gd name="connsiteX10" fmla="*/ 3548506 w 3600400"/>
              <a:gd name="connsiteY10" fmla="*/ 4916658 h 4968552"/>
              <a:gd name="connsiteX11" fmla="*/ 3423224 w 3600400"/>
              <a:gd name="connsiteY11" fmla="*/ 4968552 h 4968552"/>
              <a:gd name="connsiteX12" fmla="*/ 177176 w 3600400"/>
              <a:gd name="connsiteY12" fmla="*/ 4968552 h 4968552"/>
              <a:gd name="connsiteX13" fmla="*/ 51894 w 3600400"/>
              <a:gd name="connsiteY13" fmla="*/ 4916658 h 4968552"/>
              <a:gd name="connsiteX14" fmla="*/ 0 w 3600400"/>
              <a:gd name="connsiteY14" fmla="*/ 4791376 h 4968552"/>
              <a:gd name="connsiteX15" fmla="*/ 0 w 3600400"/>
              <a:gd name="connsiteY15" fmla="*/ 321192 h 4968552"/>
              <a:gd name="connsiteX0" fmla="*/ 0 w 3600400"/>
              <a:gd name="connsiteY0" fmla="*/ 818047 h 5465407"/>
              <a:gd name="connsiteX1" fmla="*/ 51894 w 3600400"/>
              <a:gd name="connsiteY1" fmla="*/ 692765 h 5465407"/>
              <a:gd name="connsiteX2" fmla="*/ 177176 w 3600400"/>
              <a:gd name="connsiteY2" fmla="*/ 640872 h 5465407"/>
              <a:gd name="connsiteX3" fmla="*/ 648072 w 3600400"/>
              <a:gd name="connsiteY3" fmla="*/ 640871 h 5465407"/>
              <a:gd name="connsiteX4" fmla="*/ 872824 w 3600400"/>
              <a:gd name="connsiteY4" fmla="*/ 0 h 5465407"/>
              <a:gd name="connsiteX5" fmla="*/ 1080120 w 3600400"/>
              <a:gd name="connsiteY5" fmla="*/ 640871 h 5465407"/>
              <a:gd name="connsiteX6" fmla="*/ 3423224 w 3600400"/>
              <a:gd name="connsiteY6" fmla="*/ 640871 h 5465407"/>
              <a:gd name="connsiteX7" fmla="*/ 3548506 w 3600400"/>
              <a:gd name="connsiteY7" fmla="*/ 692765 h 5465407"/>
              <a:gd name="connsiteX8" fmla="*/ 3600399 w 3600400"/>
              <a:gd name="connsiteY8" fmla="*/ 818047 h 5465407"/>
              <a:gd name="connsiteX9" fmla="*/ 3600400 w 3600400"/>
              <a:gd name="connsiteY9" fmla="*/ 5288231 h 5465407"/>
              <a:gd name="connsiteX10" fmla="*/ 3548506 w 3600400"/>
              <a:gd name="connsiteY10" fmla="*/ 5413513 h 5465407"/>
              <a:gd name="connsiteX11" fmla="*/ 3423224 w 3600400"/>
              <a:gd name="connsiteY11" fmla="*/ 5465407 h 5465407"/>
              <a:gd name="connsiteX12" fmla="*/ 177176 w 3600400"/>
              <a:gd name="connsiteY12" fmla="*/ 5465407 h 5465407"/>
              <a:gd name="connsiteX13" fmla="*/ 51894 w 3600400"/>
              <a:gd name="connsiteY13" fmla="*/ 5413513 h 5465407"/>
              <a:gd name="connsiteX14" fmla="*/ 0 w 3600400"/>
              <a:gd name="connsiteY14" fmla="*/ 5288231 h 5465407"/>
              <a:gd name="connsiteX15" fmla="*/ 0 w 3600400"/>
              <a:gd name="connsiteY15" fmla="*/ 818047 h 5465407"/>
              <a:gd name="connsiteX0" fmla="*/ 0 w 3600400"/>
              <a:gd name="connsiteY0" fmla="*/ 569619 h 5216979"/>
              <a:gd name="connsiteX1" fmla="*/ 51894 w 3600400"/>
              <a:gd name="connsiteY1" fmla="*/ 444337 h 5216979"/>
              <a:gd name="connsiteX2" fmla="*/ 177176 w 3600400"/>
              <a:gd name="connsiteY2" fmla="*/ 392444 h 5216979"/>
              <a:gd name="connsiteX3" fmla="*/ 648072 w 3600400"/>
              <a:gd name="connsiteY3" fmla="*/ 392443 h 5216979"/>
              <a:gd name="connsiteX4" fmla="*/ 872824 w 3600400"/>
              <a:gd name="connsiteY4" fmla="*/ 0 h 5216979"/>
              <a:gd name="connsiteX5" fmla="*/ 1080120 w 3600400"/>
              <a:gd name="connsiteY5" fmla="*/ 392443 h 5216979"/>
              <a:gd name="connsiteX6" fmla="*/ 3423224 w 3600400"/>
              <a:gd name="connsiteY6" fmla="*/ 392443 h 5216979"/>
              <a:gd name="connsiteX7" fmla="*/ 3548506 w 3600400"/>
              <a:gd name="connsiteY7" fmla="*/ 444337 h 5216979"/>
              <a:gd name="connsiteX8" fmla="*/ 3600399 w 3600400"/>
              <a:gd name="connsiteY8" fmla="*/ 569619 h 5216979"/>
              <a:gd name="connsiteX9" fmla="*/ 3600400 w 3600400"/>
              <a:gd name="connsiteY9" fmla="*/ 5039803 h 5216979"/>
              <a:gd name="connsiteX10" fmla="*/ 3548506 w 3600400"/>
              <a:gd name="connsiteY10" fmla="*/ 5165085 h 5216979"/>
              <a:gd name="connsiteX11" fmla="*/ 3423224 w 3600400"/>
              <a:gd name="connsiteY11" fmla="*/ 5216979 h 5216979"/>
              <a:gd name="connsiteX12" fmla="*/ 177176 w 3600400"/>
              <a:gd name="connsiteY12" fmla="*/ 5216979 h 5216979"/>
              <a:gd name="connsiteX13" fmla="*/ 51894 w 3600400"/>
              <a:gd name="connsiteY13" fmla="*/ 5165085 h 5216979"/>
              <a:gd name="connsiteX14" fmla="*/ 0 w 3600400"/>
              <a:gd name="connsiteY14" fmla="*/ 5039803 h 5216979"/>
              <a:gd name="connsiteX15" fmla="*/ 0 w 3600400"/>
              <a:gd name="connsiteY15" fmla="*/ 569619 h 52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00400" h="5216979">
                <a:moveTo>
                  <a:pt x="0" y="569619"/>
                </a:moveTo>
                <a:cubicBezTo>
                  <a:pt x="0" y="522629"/>
                  <a:pt x="18667" y="477564"/>
                  <a:pt x="51894" y="444337"/>
                </a:cubicBezTo>
                <a:cubicBezTo>
                  <a:pt x="85121" y="411110"/>
                  <a:pt x="119922" y="410050"/>
                  <a:pt x="177176" y="392444"/>
                </a:cubicBezTo>
                <a:lnTo>
                  <a:pt x="648072" y="392443"/>
                </a:lnTo>
                <a:lnTo>
                  <a:pt x="872824" y="0"/>
                </a:lnTo>
                <a:lnTo>
                  <a:pt x="1080120" y="392443"/>
                </a:lnTo>
                <a:lnTo>
                  <a:pt x="3423224" y="392443"/>
                </a:lnTo>
                <a:cubicBezTo>
                  <a:pt x="3470214" y="392443"/>
                  <a:pt x="3515279" y="411110"/>
                  <a:pt x="3548506" y="444337"/>
                </a:cubicBezTo>
                <a:cubicBezTo>
                  <a:pt x="3581733" y="477564"/>
                  <a:pt x="3600400" y="522629"/>
                  <a:pt x="3600399" y="569619"/>
                </a:cubicBezTo>
                <a:cubicBezTo>
                  <a:pt x="3600399" y="2059680"/>
                  <a:pt x="3600400" y="3549742"/>
                  <a:pt x="3600400" y="5039803"/>
                </a:cubicBezTo>
                <a:cubicBezTo>
                  <a:pt x="3600400" y="5086793"/>
                  <a:pt x="3581733" y="5131858"/>
                  <a:pt x="3548506" y="5165085"/>
                </a:cubicBezTo>
                <a:cubicBezTo>
                  <a:pt x="3515279" y="5198312"/>
                  <a:pt x="3470214" y="5216979"/>
                  <a:pt x="3423224" y="5216979"/>
                </a:cubicBezTo>
                <a:lnTo>
                  <a:pt x="177176" y="5216979"/>
                </a:lnTo>
                <a:cubicBezTo>
                  <a:pt x="130186" y="5216979"/>
                  <a:pt x="85121" y="5198312"/>
                  <a:pt x="51894" y="5165085"/>
                </a:cubicBezTo>
                <a:cubicBezTo>
                  <a:pt x="18667" y="5131858"/>
                  <a:pt x="0" y="5086793"/>
                  <a:pt x="0" y="5039803"/>
                </a:cubicBezTo>
                <a:lnTo>
                  <a:pt x="0" y="569619"/>
                </a:lnTo>
                <a:close/>
              </a:path>
            </a:pathLst>
          </a:custGeom>
          <a:no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CuadroTexto"/>
          <p:cNvSpPr txBox="1"/>
          <p:nvPr/>
        </p:nvSpPr>
        <p:spPr>
          <a:xfrm>
            <a:off x="395536" y="1992938"/>
            <a:ext cx="6768752" cy="523220"/>
          </a:xfrm>
          <a:prstGeom prst="rect">
            <a:avLst/>
          </a:prstGeom>
          <a:noFill/>
        </p:spPr>
        <p:txBody>
          <a:bodyPr wrap="square" rtlCol="0">
            <a:spAutoFit/>
          </a:bodyPr>
          <a:lstStyle/>
          <a:p>
            <a:r>
              <a:rPr lang="es-ES" sz="2800" b="1" dirty="0">
                <a:latin typeface="+mn-lt"/>
              </a:rPr>
              <a:t>Desarrollo </a:t>
            </a:r>
            <a:r>
              <a:rPr lang="es-ES" sz="2800" b="1" dirty="0" smtClean="0">
                <a:latin typeface="+mn-lt"/>
              </a:rPr>
              <a:t>parental </a:t>
            </a:r>
            <a:r>
              <a:rPr lang="es-ES" sz="2800" b="1" dirty="0">
                <a:latin typeface="+mn-lt"/>
              </a:rPr>
              <a:t>– Estilo </a:t>
            </a:r>
            <a:r>
              <a:rPr lang="es-ES" sz="2800" b="1" dirty="0" smtClean="0">
                <a:latin typeface="+mn-lt"/>
              </a:rPr>
              <a:t>Educativo (%)</a:t>
            </a:r>
            <a:endParaRPr lang="es-ES" sz="2800" b="1" dirty="0">
              <a:latin typeface="+mn-lt"/>
            </a:endParaRPr>
          </a:p>
        </p:txBody>
      </p:sp>
      <p:sp>
        <p:nvSpPr>
          <p:cNvPr id="17" name="16 Rectángulo"/>
          <p:cNvSpPr/>
          <p:nvPr/>
        </p:nvSpPr>
        <p:spPr>
          <a:xfrm>
            <a:off x="2699792" y="1916832"/>
            <a:ext cx="2250250" cy="646331"/>
          </a:xfrm>
          <a:prstGeom prst="rect">
            <a:avLst/>
          </a:prstGeom>
        </p:spPr>
        <p:txBody>
          <a:bodyPr wrap="square">
            <a:spAutoFit/>
          </a:bodyPr>
          <a:lstStyle/>
          <a:p>
            <a:pPr marL="0" lvl="8"/>
            <a:r>
              <a:rPr lang="es-ES" b="1" dirty="0" smtClean="0">
                <a:latin typeface="+mn-lt"/>
              </a:rPr>
              <a:t>Relaciones con la familia biológica</a:t>
            </a:r>
          </a:p>
        </p:txBody>
      </p:sp>
      <p:sp>
        <p:nvSpPr>
          <p:cNvPr id="18" name="17 Forma libre"/>
          <p:cNvSpPr/>
          <p:nvPr/>
        </p:nvSpPr>
        <p:spPr>
          <a:xfrm>
            <a:off x="2627784" y="1737879"/>
            <a:ext cx="2520280" cy="1224136"/>
          </a:xfrm>
          <a:custGeom>
            <a:avLst/>
            <a:gdLst>
              <a:gd name="connsiteX0" fmla="*/ 0 w 3600400"/>
              <a:gd name="connsiteY0" fmla="*/ 177176 h 4824536"/>
              <a:gd name="connsiteX1" fmla="*/ 51894 w 3600400"/>
              <a:gd name="connsiteY1" fmla="*/ 51894 h 4824536"/>
              <a:gd name="connsiteX2" fmla="*/ 177176 w 3600400"/>
              <a:gd name="connsiteY2" fmla="*/ 1 h 4824536"/>
              <a:gd name="connsiteX3" fmla="*/ 3423224 w 3600400"/>
              <a:gd name="connsiteY3" fmla="*/ 0 h 4824536"/>
              <a:gd name="connsiteX4" fmla="*/ 3548506 w 3600400"/>
              <a:gd name="connsiteY4" fmla="*/ 51894 h 4824536"/>
              <a:gd name="connsiteX5" fmla="*/ 3600399 w 3600400"/>
              <a:gd name="connsiteY5" fmla="*/ 177176 h 4824536"/>
              <a:gd name="connsiteX6" fmla="*/ 3600400 w 3600400"/>
              <a:gd name="connsiteY6" fmla="*/ 4647360 h 4824536"/>
              <a:gd name="connsiteX7" fmla="*/ 3548506 w 3600400"/>
              <a:gd name="connsiteY7" fmla="*/ 4772642 h 4824536"/>
              <a:gd name="connsiteX8" fmla="*/ 3423224 w 3600400"/>
              <a:gd name="connsiteY8" fmla="*/ 4824536 h 4824536"/>
              <a:gd name="connsiteX9" fmla="*/ 177176 w 3600400"/>
              <a:gd name="connsiteY9" fmla="*/ 4824536 h 4824536"/>
              <a:gd name="connsiteX10" fmla="*/ 51894 w 3600400"/>
              <a:gd name="connsiteY10" fmla="*/ 4772642 h 4824536"/>
              <a:gd name="connsiteX11" fmla="*/ 0 w 3600400"/>
              <a:gd name="connsiteY11" fmla="*/ 4647360 h 4824536"/>
              <a:gd name="connsiteX12" fmla="*/ 0 w 3600400"/>
              <a:gd name="connsiteY12" fmla="*/ 177176 h 4824536"/>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3423224 w 3600400"/>
              <a:gd name="connsiteY4" fmla="*/ 72008 h 4896544"/>
              <a:gd name="connsiteX5" fmla="*/ 3548506 w 3600400"/>
              <a:gd name="connsiteY5" fmla="*/ 123902 h 4896544"/>
              <a:gd name="connsiteX6" fmla="*/ 3600399 w 3600400"/>
              <a:gd name="connsiteY6" fmla="*/ 249184 h 4896544"/>
              <a:gd name="connsiteX7" fmla="*/ 3600400 w 3600400"/>
              <a:gd name="connsiteY7" fmla="*/ 4719368 h 4896544"/>
              <a:gd name="connsiteX8" fmla="*/ 3548506 w 3600400"/>
              <a:gd name="connsiteY8" fmla="*/ 4844650 h 4896544"/>
              <a:gd name="connsiteX9" fmla="*/ 3423224 w 3600400"/>
              <a:gd name="connsiteY9" fmla="*/ 4896544 h 4896544"/>
              <a:gd name="connsiteX10" fmla="*/ 177176 w 3600400"/>
              <a:gd name="connsiteY10" fmla="*/ 4896544 h 4896544"/>
              <a:gd name="connsiteX11" fmla="*/ 51894 w 3600400"/>
              <a:gd name="connsiteY11" fmla="*/ 4844650 h 4896544"/>
              <a:gd name="connsiteX12" fmla="*/ 0 w 3600400"/>
              <a:gd name="connsiteY12" fmla="*/ 4719368 h 4896544"/>
              <a:gd name="connsiteX13" fmla="*/ 0 w 3600400"/>
              <a:gd name="connsiteY13"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936104 w 3600400"/>
              <a:gd name="connsiteY4" fmla="*/ 72008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936104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792088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792088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1008112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393200 h 5040560"/>
              <a:gd name="connsiteX1" fmla="*/ 51894 w 3600400"/>
              <a:gd name="connsiteY1" fmla="*/ 267918 h 5040560"/>
              <a:gd name="connsiteX2" fmla="*/ 177176 w 3600400"/>
              <a:gd name="connsiteY2" fmla="*/ 216025 h 5040560"/>
              <a:gd name="connsiteX3" fmla="*/ 432048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864096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21192 h 4968552"/>
              <a:gd name="connsiteX1" fmla="*/ 51894 w 3600400"/>
              <a:gd name="connsiteY1" fmla="*/ 195910 h 4968552"/>
              <a:gd name="connsiteX2" fmla="*/ 177176 w 3600400"/>
              <a:gd name="connsiteY2" fmla="*/ 144017 h 4968552"/>
              <a:gd name="connsiteX3" fmla="*/ 648072 w 3600400"/>
              <a:gd name="connsiteY3" fmla="*/ 144016 h 4968552"/>
              <a:gd name="connsiteX4" fmla="*/ 864096 w 3600400"/>
              <a:gd name="connsiteY4" fmla="*/ 0 h 4968552"/>
              <a:gd name="connsiteX5" fmla="*/ 1080120 w 3600400"/>
              <a:gd name="connsiteY5" fmla="*/ 144016 h 4968552"/>
              <a:gd name="connsiteX6" fmla="*/ 3423224 w 3600400"/>
              <a:gd name="connsiteY6" fmla="*/ 144016 h 4968552"/>
              <a:gd name="connsiteX7" fmla="*/ 3548506 w 3600400"/>
              <a:gd name="connsiteY7" fmla="*/ 195910 h 4968552"/>
              <a:gd name="connsiteX8" fmla="*/ 3600399 w 3600400"/>
              <a:gd name="connsiteY8" fmla="*/ 321192 h 4968552"/>
              <a:gd name="connsiteX9" fmla="*/ 3600400 w 3600400"/>
              <a:gd name="connsiteY9" fmla="*/ 4791376 h 4968552"/>
              <a:gd name="connsiteX10" fmla="*/ 3548506 w 3600400"/>
              <a:gd name="connsiteY10" fmla="*/ 4916658 h 4968552"/>
              <a:gd name="connsiteX11" fmla="*/ 3423224 w 3600400"/>
              <a:gd name="connsiteY11" fmla="*/ 4968552 h 4968552"/>
              <a:gd name="connsiteX12" fmla="*/ 177176 w 3600400"/>
              <a:gd name="connsiteY12" fmla="*/ 4968552 h 4968552"/>
              <a:gd name="connsiteX13" fmla="*/ 51894 w 3600400"/>
              <a:gd name="connsiteY13" fmla="*/ 4916658 h 4968552"/>
              <a:gd name="connsiteX14" fmla="*/ 0 w 3600400"/>
              <a:gd name="connsiteY14" fmla="*/ 4791376 h 4968552"/>
              <a:gd name="connsiteX15" fmla="*/ 0 w 3600400"/>
              <a:gd name="connsiteY15" fmla="*/ 321192 h 4968552"/>
              <a:gd name="connsiteX0" fmla="*/ 0 w 3600400"/>
              <a:gd name="connsiteY0" fmla="*/ 818047 h 5465407"/>
              <a:gd name="connsiteX1" fmla="*/ 51894 w 3600400"/>
              <a:gd name="connsiteY1" fmla="*/ 692765 h 5465407"/>
              <a:gd name="connsiteX2" fmla="*/ 177176 w 3600400"/>
              <a:gd name="connsiteY2" fmla="*/ 640872 h 5465407"/>
              <a:gd name="connsiteX3" fmla="*/ 648072 w 3600400"/>
              <a:gd name="connsiteY3" fmla="*/ 640871 h 5465407"/>
              <a:gd name="connsiteX4" fmla="*/ 872824 w 3600400"/>
              <a:gd name="connsiteY4" fmla="*/ 0 h 5465407"/>
              <a:gd name="connsiteX5" fmla="*/ 1080120 w 3600400"/>
              <a:gd name="connsiteY5" fmla="*/ 640871 h 5465407"/>
              <a:gd name="connsiteX6" fmla="*/ 3423224 w 3600400"/>
              <a:gd name="connsiteY6" fmla="*/ 640871 h 5465407"/>
              <a:gd name="connsiteX7" fmla="*/ 3548506 w 3600400"/>
              <a:gd name="connsiteY7" fmla="*/ 692765 h 5465407"/>
              <a:gd name="connsiteX8" fmla="*/ 3600399 w 3600400"/>
              <a:gd name="connsiteY8" fmla="*/ 818047 h 5465407"/>
              <a:gd name="connsiteX9" fmla="*/ 3600400 w 3600400"/>
              <a:gd name="connsiteY9" fmla="*/ 5288231 h 5465407"/>
              <a:gd name="connsiteX10" fmla="*/ 3548506 w 3600400"/>
              <a:gd name="connsiteY10" fmla="*/ 5413513 h 5465407"/>
              <a:gd name="connsiteX11" fmla="*/ 3423224 w 3600400"/>
              <a:gd name="connsiteY11" fmla="*/ 5465407 h 5465407"/>
              <a:gd name="connsiteX12" fmla="*/ 177176 w 3600400"/>
              <a:gd name="connsiteY12" fmla="*/ 5465407 h 5465407"/>
              <a:gd name="connsiteX13" fmla="*/ 51894 w 3600400"/>
              <a:gd name="connsiteY13" fmla="*/ 5413513 h 5465407"/>
              <a:gd name="connsiteX14" fmla="*/ 0 w 3600400"/>
              <a:gd name="connsiteY14" fmla="*/ 5288231 h 5465407"/>
              <a:gd name="connsiteX15" fmla="*/ 0 w 3600400"/>
              <a:gd name="connsiteY15" fmla="*/ 818047 h 5465407"/>
              <a:gd name="connsiteX0" fmla="*/ 0 w 3600400"/>
              <a:gd name="connsiteY0" fmla="*/ 569619 h 5216979"/>
              <a:gd name="connsiteX1" fmla="*/ 51894 w 3600400"/>
              <a:gd name="connsiteY1" fmla="*/ 444337 h 5216979"/>
              <a:gd name="connsiteX2" fmla="*/ 177176 w 3600400"/>
              <a:gd name="connsiteY2" fmla="*/ 392444 h 5216979"/>
              <a:gd name="connsiteX3" fmla="*/ 648072 w 3600400"/>
              <a:gd name="connsiteY3" fmla="*/ 392443 h 5216979"/>
              <a:gd name="connsiteX4" fmla="*/ 872824 w 3600400"/>
              <a:gd name="connsiteY4" fmla="*/ 0 h 5216979"/>
              <a:gd name="connsiteX5" fmla="*/ 1080120 w 3600400"/>
              <a:gd name="connsiteY5" fmla="*/ 392443 h 5216979"/>
              <a:gd name="connsiteX6" fmla="*/ 3423224 w 3600400"/>
              <a:gd name="connsiteY6" fmla="*/ 392443 h 5216979"/>
              <a:gd name="connsiteX7" fmla="*/ 3548506 w 3600400"/>
              <a:gd name="connsiteY7" fmla="*/ 444337 h 5216979"/>
              <a:gd name="connsiteX8" fmla="*/ 3600399 w 3600400"/>
              <a:gd name="connsiteY8" fmla="*/ 569619 h 5216979"/>
              <a:gd name="connsiteX9" fmla="*/ 3600400 w 3600400"/>
              <a:gd name="connsiteY9" fmla="*/ 5039803 h 5216979"/>
              <a:gd name="connsiteX10" fmla="*/ 3548506 w 3600400"/>
              <a:gd name="connsiteY10" fmla="*/ 5165085 h 5216979"/>
              <a:gd name="connsiteX11" fmla="*/ 3423224 w 3600400"/>
              <a:gd name="connsiteY11" fmla="*/ 5216979 h 5216979"/>
              <a:gd name="connsiteX12" fmla="*/ 177176 w 3600400"/>
              <a:gd name="connsiteY12" fmla="*/ 5216979 h 5216979"/>
              <a:gd name="connsiteX13" fmla="*/ 51894 w 3600400"/>
              <a:gd name="connsiteY13" fmla="*/ 5165085 h 5216979"/>
              <a:gd name="connsiteX14" fmla="*/ 0 w 3600400"/>
              <a:gd name="connsiteY14" fmla="*/ 5039803 h 5216979"/>
              <a:gd name="connsiteX15" fmla="*/ 0 w 3600400"/>
              <a:gd name="connsiteY15" fmla="*/ 569619 h 52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00400" h="5216979">
                <a:moveTo>
                  <a:pt x="0" y="569619"/>
                </a:moveTo>
                <a:cubicBezTo>
                  <a:pt x="0" y="522629"/>
                  <a:pt x="18667" y="477564"/>
                  <a:pt x="51894" y="444337"/>
                </a:cubicBezTo>
                <a:cubicBezTo>
                  <a:pt x="85121" y="411110"/>
                  <a:pt x="119922" y="410050"/>
                  <a:pt x="177176" y="392444"/>
                </a:cubicBezTo>
                <a:lnTo>
                  <a:pt x="648072" y="392443"/>
                </a:lnTo>
                <a:lnTo>
                  <a:pt x="872824" y="0"/>
                </a:lnTo>
                <a:lnTo>
                  <a:pt x="1080120" y="392443"/>
                </a:lnTo>
                <a:lnTo>
                  <a:pt x="3423224" y="392443"/>
                </a:lnTo>
                <a:cubicBezTo>
                  <a:pt x="3470214" y="392443"/>
                  <a:pt x="3515279" y="411110"/>
                  <a:pt x="3548506" y="444337"/>
                </a:cubicBezTo>
                <a:cubicBezTo>
                  <a:pt x="3581733" y="477564"/>
                  <a:pt x="3600400" y="522629"/>
                  <a:pt x="3600399" y="569619"/>
                </a:cubicBezTo>
                <a:cubicBezTo>
                  <a:pt x="3600399" y="2059680"/>
                  <a:pt x="3600400" y="3549742"/>
                  <a:pt x="3600400" y="5039803"/>
                </a:cubicBezTo>
                <a:cubicBezTo>
                  <a:pt x="3600400" y="5086793"/>
                  <a:pt x="3581733" y="5131858"/>
                  <a:pt x="3548506" y="5165085"/>
                </a:cubicBezTo>
                <a:cubicBezTo>
                  <a:pt x="3515279" y="5198312"/>
                  <a:pt x="3470214" y="5216979"/>
                  <a:pt x="3423224" y="5216979"/>
                </a:cubicBezTo>
                <a:lnTo>
                  <a:pt x="177176" y="5216979"/>
                </a:lnTo>
                <a:cubicBezTo>
                  <a:pt x="130186" y="5216979"/>
                  <a:pt x="85121" y="5198312"/>
                  <a:pt x="51894" y="5165085"/>
                </a:cubicBezTo>
                <a:cubicBezTo>
                  <a:pt x="18667" y="5131858"/>
                  <a:pt x="0" y="5086793"/>
                  <a:pt x="0" y="5039803"/>
                </a:cubicBezTo>
                <a:lnTo>
                  <a:pt x="0" y="569619"/>
                </a:lnTo>
                <a:close/>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1 Título"/>
          <p:cNvSpPr>
            <a:spLocks noGrp="1"/>
          </p:cNvSpPr>
          <p:nvPr>
            <p:ph type="title"/>
          </p:nvPr>
        </p:nvSpPr>
        <p:spPr>
          <a:xfrm>
            <a:off x="230832" y="125760"/>
            <a:ext cx="8661648" cy="1143000"/>
          </a:xfrm>
        </p:spPr>
        <p:txBody>
          <a:bodyPr/>
          <a:lstStyle/>
          <a:p>
            <a:pPr algn="l" eaLnBrk="1" hangingPunct="1"/>
            <a:r>
              <a:rPr lang="es-ES" dirty="0" smtClean="0">
                <a:solidFill>
                  <a:schemeClr val="bg1"/>
                </a:solidFill>
                <a:ea typeface="ＭＳ Ｐゴシック" charset="-128"/>
              </a:rPr>
              <a:t>Resiliencia de las familias acogedoras</a:t>
            </a:r>
            <a:endParaRPr lang="en-US" dirty="0" smtClean="0">
              <a:solidFill>
                <a:schemeClr val="bg1"/>
              </a:solidFill>
              <a:ea typeface="ＭＳ Ｐゴシック" charset="-128"/>
            </a:endParaRPr>
          </a:p>
        </p:txBody>
      </p:sp>
      <p:sp>
        <p:nvSpPr>
          <p:cNvPr id="28" name="27 Forma libre"/>
          <p:cNvSpPr/>
          <p:nvPr/>
        </p:nvSpPr>
        <p:spPr>
          <a:xfrm>
            <a:off x="357158" y="1714488"/>
            <a:ext cx="6375082" cy="936104"/>
          </a:xfrm>
          <a:custGeom>
            <a:avLst/>
            <a:gdLst>
              <a:gd name="connsiteX0" fmla="*/ 0 w 3600400"/>
              <a:gd name="connsiteY0" fmla="*/ 177176 h 4824536"/>
              <a:gd name="connsiteX1" fmla="*/ 51894 w 3600400"/>
              <a:gd name="connsiteY1" fmla="*/ 51894 h 4824536"/>
              <a:gd name="connsiteX2" fmla="*/ 177176 w 3600400"/>
              <a:gd name="connsiteY2" fmla="*/ 1 h 4824536"/>
              <a:gd name="connsiteX3" fmla="*/ 3423224 w 3600400"/>
              <a:gd name="connsiteY3" fmla="*/ 0 h 4824536"/>
              <a:gd name="connsiteX4" fmla="*/ 3548506 w 3600400"/>
              <a:gd name="connsiteY4" fmla="*/ 51894 h 4824536"/>
              <a:gd name="connsiteX5" fmla="*/ 3600399 w 3600400"/>
              <a:gd name="connsiteY5" fmla="*/ 177176 h 4824536"/>
              <a:gd name="connsiteX6" fmla="*/ 3600400 w 3600400"/>
              <a:gd name="connsiteY6" fmla="*/ 4647360 h 4824536"/>
              <a:gd name="connsiteX7" fmla="*/ 3548506 w 3600400"/>
              <a:gd name="connsiteY7" fmla="*/ 4772642 h 4824536"/>
              <a:gd name="connsiteX8" fmla="*/ 3423224 w 3600400"/>
              <a:gd name="connsiteY8" fmla="*/ 4824536 h 4824536"/>
              <a:gd name="connsiteX9" fmla="*/ 177176 w 3600400"/>
              <a:gd name="connsiteY9" fmla="*/ 4824536 h 4824536"/>
              <a:gd name="connsiteX10" fmla="*/ 51894 w 3600400"/>
              <a:gd name="connsiteY10" fmla="*/ 4772642 h 4824536"/>
              <a:gd name="connsiteX11" fmla="*/ 0 w 3600400"/>
              <a:gd name="connsiteY11" fmla="*/ 4647360 h 4824536"/>
              <a:gd name="connsiteX12" fmla="*/ 0 w 3600400"/>
              <a:gd name="connsiteY12" fmla="*/ 177176 h 4824536"/>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3423224 w 3600400"/>
              <a:gd name="connsiteY4" fmla="*/ 72008 h 4896544"/>
              <a:gd name="connsiteX5" fmla="*/ 3548506 w 3600400"/>
              <a:gd name="connsiteY5" fmla="*/ 123902 h 4896544"/>
              <a:gd name="connsiteX6" fmla="*/ 3600399 w 3600400"/>
              <a:gd name="connsiteY6" fmla="*/ 249184 h 4896544"/>
              <a:gd name="connsiteX7" fmla="*/ 3600400 w 3600400"/>
              <a:gd name="connsiteY7" fmla="*/ 4719368 h 4896544"/>
              <a:gd name="connsiteX8" fmla="*/ 3548506 w 3600400"/>
              <a:gd name="connsiteY8" fmla="*/ 4844650 h 4896544"/>
              <a:gd name="connsiteX9" fmla="*/ 3423224 w 3600400"/>
              <a:gd name="connsiteY9" fmla="*/ 4896544 h 4896544"/>
              <a:gd name="connsiteX10" fmla="*/ 177176 w 3600400"/>
              <a:gd name="connsiteY10" fmla="*/ 4896544 h 4896544"/>
              <a:gd name="connsiteX11" fmla="*/ 51894 w 3600400"/>
              <a:gd name="connsiteY11" fmla="*/ 4844650 h 4896544"/>
              <a:gd name="connsiteX12" fmla="*/ 0 w 3600400"/>
              <a:gd name="connsiteY12" fmla="*/ 4719368 h 4896544"/>
              <a:gd name="connsiteX13" fmla="*/ 0 w 3600400"/>
              <a:gd name="connsiteY13"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936104 w 3600400"/>
              <a:gd name="connsiteY4" fmla="*/ 72008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936104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792088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792088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1008112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393200 h 5040560"/>
              <a:gd name="connsiteX1" fmla="*/ 51894 w 3600400"/>
              <a:gd name="connsiteY1" fmla="*/ 267918 h 5040560"/>
              <a:gd name="connsiteX2" fmla="*/ 177176 w 3600400"/>
              <a:gd name="connsiteY2" fmla="*/ 216025 h 5040560"/>
              <a:gd name="connsiteX3" fmla="*/ 432048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864096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21192 h 4968552"/>
              <a:gd name="connsiteX1" fmla="*/ 51894 w 3600400"/>
              <a:gd name="connsiteY1" fmla="*/ 195910 h 4968552"/>
              <a:gd name="connsiteX2" fmla="*/ 177176 w 3600400"/>
              <a:gd name="connsiteY2" fmla="*/ 144017 h 4968552"/>
              <a:gd name="connsiteX3" fmla="*/ 648072 w 3600400"/>
              <a:gd name="connsiteY3" fmla="*/ 144016 h 4968552"/>
              <a:gd name="connsiteX4" fmla="*/ 864096 w 3600400"/>
              <a:gd name="connsiteY4" fmla="*/ 0 h 4968552"/>
              <a:gd name="connsiteX5" fmla="*/ 1080120 w 3600400"/>
              <a:gd name="connsiteY5" fmla="*/ 144016 h 4968552"/>
              <a:gd name="connsiteX6" fmla="*/ 3423224 w 3600400"/>
              <a:gd name="connsiteY6" fmla="*/ 144016 h 4968552"/>
              <a:gd name="connsiteX7" fmla="*/ 3548506 w 3600400"/>
              <a:gd name="connsiteY7" fmla="*/ 195910 h 4968552"/>
              <a:gd name="connsiteX8" fmla="*/ 3600399 w 3600400"/>
              <a:gd name="connsiteY8" fmla="*/ 321192 h 4968552"/>
              <a:gd name="connsiteX9" fmla="*/ 3600400 w 3600400"/>
              <a:gd name="connsiteY9" fmla="*/ 4791376 h 4968552"/>
              <a:gd name="connsiteX10" fmla="*/ 3548506 w 3600400"/>
              <a:gd name="connsiteY10" fmla="*/ 4916658 h 4968552"/>
              <a:gd name="connsiteX11" fmla="*/ 3423224 w 3600400"/>
              <a:gd name="connsiteY11" fmla="*/ 4968552 h 4968552"/>
              <a:gd name="connsiteX12" fmla="*/ 177176 w 3600400"/>
              <a:gd name="connsiteY12" fmla="*/ 4968552 h 4968552"/>
              <a:gd name="connsiteX13" fmla="*/ 51894 w 3600400"/>
              <a:gd name="connsiteY13" fmla="*/ 4916658 h 4968552"/>
              <a:gd name="connsiteX14" fmla="*/ 0 w 3600400"/>
              <a:gd name="connsiteY14" fmla="*/ 4791376 h 4968552"/>
              <a:gd name="connsiteX15" fmla="*/ 0 w 3600400"/>
              <a:gd name="connsiteY15" fmla="*/ 321192 h 4968552"/>
              <a:gd name="connsiteX0" fmla="*/ 0 w 3600400"/>
              <a:gd name="connsiteY0" fmla="*/ 467326 h 5114686"/>
              <a:gd name="connsiteX1" fmla="*/ 51894 w 3600400"/>
              <a:gd name="connsiteY1" fmla="*/ 342044 h 5114686"/>
              <a:gd name="connsiteX2" fmla="*/ 177176 w 3600400"/>
              <a:gd name="connsiteY2" fmla="*/ 290151 h 5114686"/>
              <a:gd name="connsiteX3" fmla="*/ 648072 w 3600400"/>
              <a:gd name="connsiteY3" fmla="*/ 290150 h 5114686"/>
              <a:gd name="connsiteX4" fmla="*/ 864096 w 3600400"/>
              <a:gd name="connsiteY4" fmla="*/ 0 h 5114686"/>
              <a:gd name="connsiteX5" fmla="*/ 1080120 w 3600400"/>
              <a:gd name="connsiteY5" fmla="*/ 290150 h 5114686"/>
              <a:gd name="connsiteX6" fmla="*/ 3423224 w 3600400"/>
              <a:gd name="connsiteY6" fmla="*/ 290150 h 5114686"/>
              <a:gd name="connsiteX7" fmla="*/ 3548506 w 3600400"/>
              <a:gd name="connsiteY7" fmla="*/ 342044 h 5114686"/>
              <a:gd name="connsiteX8" fmla="*/ 3600399 w 3600400"/>
              <a:gd name="connsiteY8" fmla="*/ 467326 h 5114686"/>
              <a:gd name="connsiteX9" fmla="*/ 3600400 w 3600400"/>
              <a:gd name="connsiteY9" fmla="*/ 4937510 h 5114686"/>
              <a:gd name="connsiteX10" fmla="*/ 3548506 w 3600400"/>
              <a:gd name="connsiteY10" fmla="*/ 5062792 h 5114686"/>
              <a:gd name="connsiteX11" fmla="*/ 3423224 w 3600400"/>
              <a:gd name="connsiteY11" fmla="*/ 5114686 h 5114686"/>
              <a:gd name="connsiteX12" fmla="*/ 177176 w 3600400"/>
              <a:gd name="connsiteY12" fmla="*/ 5114686 h 5114686"/>
              <a:gd name="connsiteX13" fmla="*/ 51894 w 3600400"/>
              <a:gd name="connsiteY13" fmla="*/ 5062792 h 5114686"/>
              <a:gd name="connsiteX14" fmla="*/ 0 w 3600400"/>
              <a:gd name="connsiteY14" fmla="*/ 4937510 h 5114686"/>
              <a:gd name="connsiteX15" fmla="*/ 0 w 3600400"/>
              <a:gd name="connsiteY15" fmla="*/ 467326 h 5114686"/>
              <a:gd name="connsiteX0" fmla="*/ 0 w 3600400"/>
              <a:gd name="connsiteY0" fmla="*/ 768190 h 5415550"/>
              <a:gd name="connsiteX1" fmla="*/ 51894 w 3600400"/>
              <a:gd name="connsiteY1" fmla="*/ 642908 h 5415550"/>
              <a:gd name="connsiteX2" fmla="*/ 177176 w 3600400"/>
              <a:gd name="connsiteY2" fmla="*/ 591015 h 5415550"/>
              <a:gd name="connsiteX3" fmla="*/ 648072 w 3600400"/>
              <a:gd name="connsiteY3" fmla="*/ 591014 h 5415550"/>
              <a:gd name="connsiteX4" fmla="*/ 864096 w 3600400"/>
              <a:gd name="connsiteY4" fmla="*/ 0 h 5415550"/>
              <a:gd name="connsiteX5" fmla="*/ 1080120 w 3600400"/>
              <a:gd name="connsiteY5" fmla="*/ 591014 h 5415550"/>
              <a:gd name="connsiteX6" fmla="*/ 3423224 w 3600400"/>
              <a:gd name="connsiteY6" fmla="*/ 591014 h 5415550"/>
              <a:gd name="connsiteX7" fmla="*/ 3548506 w 3600400"/>
              <a:gd name="connsiteY7" fmla="*/ 642908 h 5415550"/>
              <a:gd name="connsiteX8" fmla="*/ 3600399 w 3600400"/>
              <a:gd name="connsiteY8" fmla="*/ 768190 h 5415550"/>
              <a:gd name="connsiteX9" fmla="*/ 3600400 w 3600400"/>
              <a:gd name="connsiteY9" fmla="*/ 5238374 h 5415550"/>
              <a:gd name="connsiteX10" fmla="*/ 3548506 w 3600400"/>
              <a:gd name="connsiteY10" fmla="*/ 5363656 h 5415550"/>
              <a:gd name="connsiteX11" fmla="*/ 3423224 w 3600400"/>
              <a:gd name="connsiteY11" fmla="*/ 5415550 h 5415550"/>
              <a:gd name="connsiteX12" fmla="*/ 177176 w 3600400"/>
              <a:gd name="connsiteY12" fmla="*/ 5415550 h 5415550"/>
              <a:gd name="connsiteX13" fmla="*/ 51894 w 3600400"/>
              <a:gd name="connsiteY13" fmla="*/ 5363656 h 5415550"/>
              <a:gd name="connsiteX14" fmla="*/ 0 w 3600400"/>
              <a:gd name="connsiteY14" fmla="*/ 5238374 h 5415550"/>
              <a:gd name="connsiteX15" fmla="*/ 0 w 3600400"/>
              <a:gd name="connsiteY15" fmla="*/ 768190 h 5415550"/>
              <a:gd name="connsiteX0" fmla="*/ 0 w 3600400"/>
              <a:gd name="connsiteY0" fmla="*/ 1219486 h 5866846"/>
              <a:gd name="connsiteX1" fmla="*/ 51894 w 3600400"/>
              <a:gd name="connsiteY1" fmla="*/ 1094204 h 5866846"/>
              <a:gd name="connsiteX2" fmla="*/ 177176 w 3600400"/>
              <a:gd name="connsiteY2" fmla="*/ 1042311 h 5866846"/>
              <a:gd name="connsiteX3" fmla="*/ 648072 w 3600400"/>
              <a:gd name="connsiteY3" fmla="*/ 1042310 h 5866846"/>
              <a:gd name="connsiteX4" fmla="*/ 864096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864096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686279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686279 w 3600400"/>
              <a:gd name="connsiteY4" fmla="*/ 0 h 5866846"/>
              <a:gd name="connsiteX5" fmla="*/ 768954 w 3600400"/>
              <a:gd name="connsiteY5" fmla="*/ 1042309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603583 w 3600400"/>
              <a:gd name="connsiteY3" fmla="*/ 1042309 h 5866846"/>
              <a:gd name="connsiteX4" fmla="*/ 686279 w 3600400"/>
              <a:gd name="connsiteY4" fmla="*/ 0 h 5866846"/>
              <a:gd name="connsiteX5" fmla="*/ 768954 w 3600400"/>
              <a:gd name="connsiteY5" fmla="*/ 1042309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00400" h="5866846">
                <a:moveTo>
                  <a:pt x="0" y="1219486"/>
                </a:moveTo>
                <a:cubicBezTo>
                  <a:pt x="0" y="1172496"/>
                  <a:pt x="18667" y="1127431"/>
                  <a:pt x="51894" y="1094204"/>
                </a:cubicBezTo>
                <a:cubicBezTo>
                  <a:pt x="85121" y="1060977"/>
                  <a:pt x="119922" y="1059917"/>
                  <a:pt x="177176" y="1042311"/>
                </a:cubicBezTo>
                <a:lnTo>
                  <a:pt x="603583" y="1042309"/>
                </a:lnTo>
                <a:lnTo>
                  <a:pt x="686279" y="0"/>
                </a:lnTo>
                <a:lnTo>
                  <a:pt x="768954" y="1042309"/>
                </a:lnTo>
                <a:lnTo>
                  <a:pt x="3423224" y="1042310"/>
                </a:lnTo>
                <a:cubicBezTo>
                  <a:pt x="3470214" y="1042310"/>
                  <a:pt x="3515279" y="1060977"/>
                  <a:pt x="3548506" y="1094204"/>
                </a:cubicBezTo>
                <a:cubicBezTo>
                  <a:pt x="3581733" y="1127431"/>
                  <a:pt x="3600400" y="1172496"/>
                  <a:pt x="3600399" y="1219486"/>
                </a:cubicBezTo>
                <a:cubicBezTo>
                  <a:pt x="3600399" y="2709547"/>
                  <a:pt x="3600400" y="4199609"/>
                  <a:pt x="3600400" y="5689670"/>
                </a:cubicBezTo>
                <a:cubicBezTo>
                  <a:pt x="3600400" y="5736660"/>
                  <a:pt x="3581733" y="5781725"/>
                  <a:pt x="3548506" y="5814952"/>
                </a:cubicBezTo>
                <a:cubicBezTo>
                  <a:pt x="3515279" y="5848179"/>
                  <a:pt x="3470214" y="5866846"/>
                  <a:pt x="3423224" y="5866846"/>
                </a:cubicBezTo>
                <a:lnTo>
                  <a:pt x="177176" y="5866846"/>
                </a:lnTo>
                <a:cubicBezTo>
                  <a:pt x="130186" y="5866846"/>
                  <a:pt x="85121" y="5848179"/>
                  <a:pt x="51894" y="5814952"/>
                </a:cubicBezTo>
                <a:cubicBezTo>
                  <a:pt x="18667" y="5781725"/>
                  <a:pt x="0" y="5736660"/>
                  <a:pt x="0" y="5689670"/>
                </a:cubicBezTo>
                <a:lnTo>
                  <a:pt x="0" y="1219486"/>
                </a:lnTo>
                <a:close/>
              </a:path>
            </a:pathLst>
          </a:custGeom>
          <a:noFill/>
          <a:ln w="12700">
            <a:solidFill>
              <a:srgbClr val="B3CC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2 Gráfico"/>
          <p:cNvGraphicFramePr>
            <a:graphicFrameLocks/>
          </p:cNvGraphicFramePr>
          <p:nvPr>
            <p:extLst>
              <p:ext uri="{D42A27DB-BD31-4B8C-83A1-F6EECF244321}">
                <p14:modId xmlns:p14="http://schemas.microsoft.com/office/powerpoint/2010/main" xmlns="" val="99424267"/>
              </p:ext>
            </p:extLst>
          </p:nvPr>
        </p:nvGraphicFramePr>
        <p:xfrm>
          <a:off x="1102351" y="3117161"/>
          <a:ext cx="7758608" cy="355909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187347682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1" nodeType="withEffect">
                                  <p:stCondLst>
                                    <p:cond delay="0"/>
                                  </p:stCondLst>
                                  <p:childTnLst>
                                    <p:set>
                                      <p:cBhvr rctx="PPT">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23"/>
                                        </p:tgtEl>
                                      </p:cBhvr>
                                    </p:animEffect>
                                    <p:set>
                                      <p:cBhvr>
                                        <p:cTn id="12" dur="1" fill="hold">
                                          <p:stCondLst>
                                            <p:cond delay="499"/>
                                          </p:stCondLst>
                                        </p:cTn>
                                        <p:tgtEl>
                                          <p:spTgt spid="23"/>
                                        </p:tgtEl>
                                        <p:attrNameLst>
                                          <p:attrName>style.visibility</p:attrName>
                                        </p:attrNameLst>
                                      </p:cBhvr>
                                      <p:to>
                                        <p:strVal val="hidden"/>
                                      </p:to>
                                    </p:set>
                                  </p:childTnLst>
                                </p:cTn>
                              </p:par>
                              <p:par>
                                <p:cTn id="13" presetID="10" presetClass="exit" presetSubtype="0" fill="hold" grpId="1" nodeType="withEffect">
                                  <p:stCondLst>
                                    <p:cond delay="0"/>
                                  </p:stCondLst>
                                  <p:childTnLst>
                                    <p:animEffect transition="out" filter="fade">
                                      <p:cBhvr>
                                        <p:cTn id="14" dur="500"/>
                                        <p:tgtEl>
                                          <p:spTgt spid="21"/>
                                        </p:tgtEl>
                                      </p:cBhvr>
                                    </p:animEffect>
                                    <p:set>
                                      <p:cBhvr>
                                        <p:cTn id="15" dur="1" fill="hold">
                                          <p:stCondLst>
                                            <p:cond delay="499"/>
                                          </p:stCondLst>
                                        </p:cTn>
                                        <p:tgtEl>
                                          <p:spTgt spid="21"/>
                                        </p:tgtEl>
                                        <p:attrNameLst>
                                          <p:attrName>style.visibility</p:attrName>
                                        </p:attrNameLst>
                                      </p:cBhvr>
                                      <p:to>
                                        <p:strVal val="hidden"/>
                                      </p:to>
                                    </p:set>
                                  </p:childTnLst>
                                </p:cTn>
                              </p:par>
                              <p:par>
                                <p:cTn id="16" presetID="10" presetClass="exit" presetSubtype="0" fill="hold" grpId="1" nodeType="withEffect">
                                  <p:stCondLst>
                                    <p:cond delay="0"/>
                                  </p:stCondLst>
                                  <p:childTnLst>
                                    <p:animEffect transition="out" filter="fade">
                                      <p:cBhvr>
                                        <p:cTn id="17" dur="500"/>
                                        <p:tgtEl>
                                          <p:spTgt spid="17"/>
                                        </p:tgtEl>
                                      </p:cBhvr>
                                    </p:animEffect>
                                    <p:set>
                                      <p:cBhvr>
                                        <p:cTn id="18" dur="1" fill="hold">
                                          <p:stCondLst>
                                            <p:cond delay="499"/>
                                          </p:stCondLst>
                                        </p:cTn>
                                        <p:tgtEl>
                                          <p:spTgt spid="17"/>
                                        </p:tgtEl>
                                        <p:attrNameLst>
                                          <p:attrName>style.visibility</p:attrName>
                                        </p:attrNameLst>
                                      </p:cBhvr>
                                      <p:to>
                                        <p:strVal val="hidden"/>
                                      </p:to>
                                    </p:set>
                                  </p:childTnLst>
                                </p:cTn>
                              </p:par>
                              <p:par>
                                <p:cTn id="19" presetID="10" presetClass="exit" presetSubtype="0" fill="hold" grpId="1" nodeType="withEffect">
                                  <p:stCondLst>
                                    <p:cond delay="0"/>
                                  </p:stCondLst>
                                  <p:childTnLst>
                                    <p:animEffect transition="out" filter="fade">
                                      <p:cBhvr>
                                        <p:cTn id="20" dur="500"/>
                                        <p:tgtEl>
                                          <p:spTgt spid="18"/>
                                        </p:tgtEl>
                                      </p:cBhvr>
                                    </p:animEffect>
                                    <p:set>
                                      <p:cBhvr>
                                        <p:cTn id="21" dur="1" fill="hold">
                                          <p:stCondLst>
                                            <p:cond delay="499"/>
                                          </p:stCondLst>
                                        </p:cTn>
                                        <p:tgtEl>
                                          <p:spTgt spid="18"/>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19"/>
                                        </p:tgtEl>
                                      </p:cBhvr>
                                    </p:animEffect>
                                    <p:set>
                                      <p:cBhvr>
                                        <p:cTn id="24" dur="1" fill="hold">
                                          <p:stCondLst>
                                            <p:cond delay="499"/>
                                          </p:stCondLst>
                                        </p:cTn>
                                        <p:tgtEl>
                                          <p:spTgt spid="19"/>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par>
                                <p:cTn id="28" presetID="9" presetClass="emph" presetSubtype="0" grpId="1" nodeType="withEffect">
                                  <p:stCondLst>
                                    <p:cond delay="0"/>
                                  </p:stCondLst>
                                  <p:childTnLst>
                                    <p:set>
                                      <p:cBhvr rctx="PPT">
                                        <p:cTn id="29" dur="indefinite"/>
                                        <p:tgtEl>
                                          <p:spTgt spid="15"/>
                                        </p:tgtEl>
                                        <p:attrNameLst>
                                          <p:attrName>style.opacity</p:attrName>
                                        </p:attrNameLst>
                                      </p:cBhvr>
                                      <p:to>
                                        <p:strVal val="0.5"/>
                                      </p:to>
                                    </p:set>
                                    <p:animEffect filter="image" prLst="opacity: 0.5">
                                      <p:cBhvr rctx="IE">
                                        <p:cTn id="30" dur="indefinite"/>
                                        <p:tgtEl>
                                          <p:spTgt spid="15"/>
                                        </p:tgtEl>
                                      </p:cBhvr>
                                    </p:animEffect>
                                  </p:childTnLst>
                                </p:cTn>
                              </p:par>
                              <p:par>
                                <p:cTn id="31" presetID="9" presetClass="emph" presetSubtype="0" grpId="1" nodeType="withEffect">
                                  <p:stCondLst>
                                    <p:cond delay="0"/>
                                  </p:stCondLst>
                                  <p:childTnLst>
                                    <p:set>
                                      <p:cBhvr rctx="PPT">
                                        <p:cTn id="32" dur="indefinite"/>
                                        <p:tgtEl>
                                          <p:spTgt spid="12"/>
                                        </p:tgtEl>
                                        <p:attrNameLst>
                                          <p:attrName>style.opacity</p:attrName>
                                        </p:attrNameLst>
                                      </p:cBhvr>
                                      <p:to>
                                        <p:strVal val="0.5"/>
                                      </p:to>
                                    </p:set>
                                    <p:animEffect filter="image" prLst="opacity: 0.5">
                                      <p:cBhvr rctx="IE">
                                        <p:cTn id="33" dur="indefinite"/>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500"/>
                                        <p:tgtEl>
                                          <p:spTgt spid="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1" animBg="1"/>
      <p:bldP spid="13" grpId="1" animBg="1"/>
      <p:bldP spid="15" grpId="1" animBg="1"/>
      <p:bldP spid="19" grpId="1"/>
      <p:bldP spid="21" grpId="1"/>
      <p:bldP spid="23" grpId="1" animBg="1"/>
      <p:bldP spid="24" grpId="1" animBg="1"/>
      <p:bldP spid="2" grpId="0"/>
      <p:bldP spid="17" grpId="1"/>
      <p:bldP spid="18" grpId="1" animBg="1"/>
      <p:bldP spid="28" grpId="0" animBg="1"/>
      <p:bldGraphic spid="20"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323528" y="2936552"/>
            <a:ext cx="8640960" cy="3477875"/>
          </a:xfrm>
          <a:prstGeom prst="rect">
            <a:avLst/>
          </a:prstGeom>
          <a:noFill/>
        </p:spPr>
        <p:txBody>
          <a:bodyPr wrap="square" rtlCol="0">
            <a:spAutoFit/>
          </a:bodyPr>
          <a:lstStyle/>
          <a:p>
            <a:pPr marL="450850"/>
            <a:r>
              <a:rPr lang="es-ES" sz="2000" b="1" dirty="0">
                <a:latin typeface="+mn-lt"/>
              </a:rPr>
              <a:t>Estilo democrático y </a:t>
            </a:r>
            <a:r>
              <a:rPr lang="es-ES" sz="2000" b="1" dirty="0" smtClean="0">
                <a:latin typeface="+mn-lt"/>
              </a:rPr>
              <a:t>permisivo mayoritario</a:t>
            </a:r>
            <a:endParaRPr lang="es-ES" sz="2000" b="1" dirty="0">
              <a:latin typeface="+mn-lt"/>
            </a:endParaRPr>
          </a:p>
          <a:p>
            <a:endParaRPr lang="es-ES" sz="2000" dirty="0">
              <a:latin typeface="+mn-lt"/>
            </a:endParaRPr>
          </a:p>
          <a:p>
            <a:pPr lvl="1"/>
            <a:r>
              <a:rPr lang="es-ES" sz="2000" b="1" dirty="0" smtClean="0">
                <a:latin typeface="+mn-lt"/>
              </a:rPr>
              <a:t>Aspectos comunes</a:t>
            </a:r>
          </a:p>
          <a:p>
            <a:pPr lvl="1"/>
            <a:r>
              <a:rPr lang="es-ES" sz="2000" dirty="0" smtClean="0">
                <a:latin typeface="+mn-lt"/>
              </a:rPr>
              <a:t>	Alto grado de afecto y apoyo mutuo</a:t>
            </a:r>
          </a:p>
          <a:p>
            <a:pPr lvl="1"/>
            <a:endParaRPr lang="es-ES" sz="2000" dirty="0" smtClean="0">
              <a:latin typeface="+mn-lt"/>
            </a:endParaRPr>
          </a:p>
          <a:p>
            <a:pPr lvl="1"/>
            <a:r>
              <a:rPr lang="es-ES" sz="2000" b="1" dirty="0" smtClean="0">
                <a:latin typeface="+mn-lt"/>
              </a:rPr>
              <a:t>Factor de protección</a:t>
            </a:r>
          </a:p>
          <a:p>
            <a:pPr lvl="1"/>
            <a:r>
              <a:rPr lang="es-ES" sz="2000" dirty="0" smtClean="0">
                <a:latin typeface="+mn-lt"/>
              </a:rPr>
              <a:t>	Apoyo, afecto y apego con los acogidos</a:t>
            </a:r>
          </a:p>
          <a:p>
            <a:pPr lvl="1"/>
            <a:endParaRPr lang="es-ES" sz="2000" dirty="0" smtClean="0">
              <a:latin typeface="+mn-lt"/>
            </a:endParaRPr>
          </a:p>
          <a:p>
            <a:pPr lvl="1"/>
            <a:r>
              <a:rPr lang="es-ES" sz="2000" b="1" dirty="0">
                <a:latin typeface="+mn-lt"/>
              </a:rPr>
              <a:t>Vínculo del acogido con el acogedor/a estrecho y positivo</a:t>
            </a:r>
          </a:p>
          <a:p>
            <a:pPr lvl="1"/>
            <a:endParaRPr lang="es-ES" sz="2000" b="1" dirty="0">
              <a:latin typeface="+mn-lt"/>
            </a:endParaRPr>
          </a:p>
          <a:p>
            <a:pPr lvl="1"/>
            <a:r>
              <a:rPr lang="es-ES" sz="2000" b="1" dirty="0" smtClean="0">
                <a:latin typeface="+mn-lt"/>
              </a:rPr>
              <a:t>Mejora </a:t>
            </a:r>
            <a:r>
              <a:rPr lang="es-ES" sz="2000" b="1" dirty="0">
                <a:latin typeface="+mn-lt"/>
              </a:rPr>
              <a:t>de las exigencias de madurez, normas y </a:t>
            </a:r>
            <a:r>
              <a:rPr lang="es-ES" sz="2000" b="1" dirty="0" smtClean="0">
                <a:latin typeface="+mn-lt"/>
              </a:rPr>
              <a:t>límites</a:t>
            </a:r>
            <a:endParaRPr lang="es-ES" sz="2000" b="1" dirty="0">
              <a:latin typeface="+mn-lt"/>
            </a:endParaRPr>
          </a:p>
        </p:txBody>
      </p:sp>
      <p:sp>
        <p:nvSpPr>
          <p:cNvPr id="18" name="Rectangle 4"/>
          <p:cNvSpPr>
            <a:spLocks noChangeArrowheads="1"/>
          </p:cNvSpPr>
          <p:nvPr/>
        </p:nvSpPr>
        <p:spPr bwMode="auto">
          <a:xfrm>
            <a:off x="0" y="0"/>
            <a:ext cx="9144000" cy="1268760"/>
          </a:xfrm>
          <a:prstGeom prst="rect">
            <a:avLst/>
          </a:prstGeom>
          <a:solidFill>
            <a:schemeClr val="accent3"/>
          </a:solidFill>
          <a:ln w="9525">
            <a:noFill/>
            <a:miter lim="800000"/>
            <a:headEnd/>
            <a:tailEnd/>
          </a:ln>
        </p:spPr>
        <p:txBody>
          <a:bodyPr wrap="none" anchor="ctr"/>
          <a:lstStyle/>
          <a:p>
            <a:endParaRPr lang="en-US"/>
          </a:p>
        </p:txBody>
      </p:sp>
      <p:sp>
        <p:nvSpPr>
          <p:cNvPr id="19" name="18 Rectángulo"/>
          <p:cNvSpPr/>
          <p:nvPr/>
        </p:nvSpPr>
        <p:spPr>
          <a:xfrm>
            <a:off x="4499992" y="1296000"/>
            <a:ext cx="2304256" cy="360040"/>
          </a:xfrm>
          <a:prstGeom prst="rect">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Exosistema</a:t>
            </a:r>
          </a:p>
        </p:txBody>
      </p:sp>
      <p:sp>
        <p:nvSpPr>
          <p:cNvPr id="20" name="19 Rectángulo"/>
          <p:cNvSpPr/>
          <p:nvPr/>
        </p:nvSpPr>
        <p:spPr>
          <a:xfrm>
            <a:off x="6804248" y="1296000"/>
            <a:ext cx="2339752" cy="360040"/>
          </a:xfrm>
          <a:prstGeom prst="rect">
            <a:avLst/>
          </a:prstGeom>
          <a:solidFill>
            <a:schemeClr val="accent3">
              <a:lumMod val="50000"/>
            </a:schemeClr>
          </a:solidFill>
          <a:ln w="127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Macrosistema</a:t>
            </a:r>
          </a:p>
        </p:txBody>
      </p:sp>
      <p:sp>
        <p:nvSpPr>
          <p:cNvPr id="21" name="20 Rectángulo"/>
          <p:cNvSpPr/>
          <p:nvPr/>
        </p:nvSpPr>
        <p:spPr>
          <a:xfrm>
            <a:off x="2195736" y="1296000"/>
            <a:ext cx="2304256" cy="360040"/>
          </a:xfrm>
          <a:prstGeom prst="rect">
            <a:avLst/>
          </a:prstGeom>
          <a:solidFill>
            <a:schemeClr val="accent3"/>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Mesosistema</a:t>
            </a:r>
          </a:p>
        </p:txBody>
      </p:sp>
      <p:sp>
        <p:nvSpPr>
          <p:cNvPr id="22" name="21 Rectángulo"/>
          <p:cNvSpPr/>
          <p:nvPr/>
        </p:nvSpPr>
        <p:spPr>
          <a:xfrm>
            <a:off x="-34290" y="1296000"/>
            <a:ext cx="2230026" cy="360040"/>
          </a:xfrm>
          <a:prstGeom prst="rect">
            <a:avLst/>
          </a:prstGeom>
          <a:solidFill>
            <a:srgbClr val="B3CC82"/>
          </a:solidFill>
          <a:ln w="12700">
            <a:solidFill>
              <a:srgbClr val="B3CC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Microsistema</a:t>
            </a:r>
          </a:p>
        </p:txBody>
      </p:sp>
      <p:sp>
        <p:nvSpPr>
          <p:cNvPr id="23" name="22 CuadroTexto"/>
          <p:cNvSpPr txBox="1"/>
          <p:nvPr/>
        </p:nvSpPr>
        <p:spPr>
          <a:xfrm>
            <a:off x="395536" y="1992938"/>
            <a:ext cx="5904656" cy="523220"/>
          </a:xfrm>
          <a:prstGeom prst="rect">
            <a:avLst/>
          </a:prstGeom>
          <a:noFill/>
        </p:spPr>
        <p:txBody>
          <a:bodyPr wrap="square" rtlCol="0">
            <a:spAutoFit/>
          </a:bodyPr>
          <a:lstStyle/>
          <a:p>
            <a:r>
              <a:rPr lang="es-ES" sz="2800" b="1" dirty="0">
                <a:latin typeface="+mn-lt"/>
              </a:rPr>
              <a:t>Desarrollo </a:t>
            </a:r>
            <a:r>
              <a:rPr lang="es-ES" sz="2800" b="1" dirty="0" smtClean="0">
                <a:latin typeface="+mn-lt"/>
              </a:rPr>
              <a:t>parental</a:t>
            </a:r>
            <a:endParaRPr lang="es-ES" sz="2800" b="1" dirty="0">
              <a:latin typeface="+mn-lt"/>
            </a:endParaRPr>
          </a:p>
        </p:txBody>
      </p:sp>
      <p:sp>
        <p:nvSpPr>
          <p:cNvPr id="24" name="1 Título"/>
          <p:cNvSpPr>
            <a:spLocks noGrp="1"/>
          </p:cNvSpPr>
          <p:nvPr>
            <p:ph type="title"/>
          </p:nvPr>
        </p:nvSpPr>
        <p:spPr>
          <a:xfrm>
            <a:off x="230832" y="125760"/>
            <a:ext cx="8661648" cy="1143000"/>
          </a:xfrm>
        </p:spPr>
        <p:txBody>
          <a:bodyPr/>
          <a:lstStyle/>
          <a:p>
            <a:pPr algn="l" eaLnBrk="1" hangingPunct="1"/>
            <a:r>
              <a:rPr lang="es-ES" dirty="0" smtClean="0">
                <a:solidFill>
                  <a:schemeClr val="bg1"/>
                </a:solidFill>
                <a:ea typeface="ＭＳ Ｐゴシック" charset="-128"/>
              </a:rPr>
              <a:t>Resiliencia de las familias acogedoras</a:t>
            </a:r>
            <a:endParaRPr lang="en-US" dirty="0" smtClean="0">
              <a:solidFill>
                <a:schemeClr val="bg1"/>
              </a:solidFill>
              <a:ea typeface="ＭＳ Ｐゴシック" charset="-128"/>
            </a:endParaRPr>
          </a:p>
        </p:txBody>
      </p:sp>
      <p:sp>
        <p:nvSpPr>
          <p:cNvPr id="25" name="24 Forma libre"/>
          <p:cNvSpPr/>
          <p:nvPr/>
        </p:nvSpPr>
        <p:spPr>
          <a:xfrm>
            <a:off x="357158" y="1714488"/>
            <a:ext cx="5786478" cy="936104"/>
          </a:xfrm>
          <a:custGeom>
            <a:avLst/>
            <a:gdLst>
              <a:gd name="connsiteX0" fmla="*/ 0 w 3600400"/>
              <a:gd name="connsiteY0" fmla="*/ 177176 h 4824536"/>
              <a:gd name="connsiteX1" fmla="*/ 51894 w 3600400"/>
              <a:gd name="connsiteY1" fmla="*/ 51894 h 4824536"/>
              <a:gd name="connsiteX2" fmla="*/ 177176 w 3600400"/>
              <a:gd name="connsiteY2" fmla="*/ 1 h 4824536"/>
              <a:gd name="connsiteX3" fmla="*/ 3423224 w 3600400"/>
              <a:gd name="connsiteY3" fmla="*/ 0 h 4824536"/>
              <a:gd name="connsiteX4" fmla="*/ 3548506 w 3600400"/>
              <a:gd name="connsiteY4" fmla="*/ 51894 h 4824536"/>
              <a:gd name="connsiteX5" fmla="*/ 3600399 w 3600400"/>
              <a:gd name="connsiteY5" fmla="*/ 177176 h 4824536"/>
              <a:gd name="connsiteX6" fmla="*/ 3600400 w 3600400"/>
              <a:gd name="connsiteY6" fmla="*/ 4647360 h 4824536"/>
              <a:gd name="connsiteX7" fmla="*/ 3548506 w 3600400"/>
              <a:gd name="connsiteY7" fmla="*/ 4772642 h 4824536"/>
              <a:gd name="connsiteX8" fmla="*/ 3423224 w 3600400"/>
              <a:gd name="connsiteY8" fmla="*/ 4824536 h 4824536"/>
              <a:gd name="connsiteX9" fmla="*/ 177176 w 3600400"/>
              <a:gd name="connsiteY9" fmla="*/ 4824536 h 4824536"/>
              <a:gd name="connsiteX10" fmla="*/ 51894 w 3600400"/>
              <a:gd name="connsiteY10" fmla="*/ 4772642 h 4824536"/>
              <a:gd name="connsiteX11" fmla="*/ 0 w 3600400"/>
              <a:gd name="connsiteY11" fmla="*/ 4647360 h 4824536"/>
              <a:gd name="connsiteX12" fmla="*/ 0 w 3600400"/>
              <a:gd name="connsiteY12" fmla="*/ 177176 h 4824536"/>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3423224 w 3600400"/>
              <a:gd name="connsiteY4" fmla="*/ 72008 h 4896544"/>
              <a:gd name="connsiteX5" fmla="*/ 3548506 w 3600400"/>
              <a:gd name="connsiteY5" fmla="*/ 123902 h 4896544"/>
              <a:gd name="connsiteX6" fmla="*/ 3600399 w 3600400"/>
              <a:gd name="connsiteY6" fmla="*/ 249184 h 4896544"/>
              <a:gd name="connsiteX7" fmla="*/ 3600400 w 3600400"/>
              <a:gd name="connsiteY7" fmla="*/ 4719368 h 4896544"/>
              <a:gd name="connsiteX8" fmla="*/ 3548506 w 3600400"/>
              <a:gd name="connsiteY8" fmla="*/ 4844650 h 4896544"/>
              <a:gd name="connsiteX9" fmla="*/ 3423224 w 3600400"/>
              <a:gd name="connsiteY9" fmla="*/ 4896544 h 4896544"/>
              <a:gd name="connsiteX10" fmla="*/ 177176 w 3600400"/>
              <a:gd name="connsiteY10" fmla="*/ 4896544 h 4896544"/>
              <a:gd name="connsiteX11" fmla="*/ 51894 w 3600400"/>
              <a:gd name="connsiteY11" fmla="*/ 4844650 h 4896544"/>
              <a:gd name="connsiteX12" fmla="*/ 0 w 3600400"/>
              <a:gd name="connsiteY12" fmla="*/ 4719368 h 4896544"/>
              <a:gd name="connsiteX13" fmla="*/ 0 w 3600400"/>
              <a:gd name="connsiteY13"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936104 w 3600400"/>
              <a:gd name="connsiteY4" fmla="*/ 72008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936104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792088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792088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1008112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393200 h 5040560"/>
              <a:gd name="connsiteX1" fmla="*/ 51894 w 3600400"/>
              <a:gd name="connsiteY1" fmla="*/ 267918 h 5040560"/>
              <a:gd name="connsiteX2" fmla="*/ 177176 w 3600400"/>
              <a:gd name="connsiteY2" fmla="*/ 216025 h 5040560"/>
              <a:gd name="connsiteX3" fmla="*/ 432048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864096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21192 h 4968552"/>
              <a:gd name="connsiteX1" fmla="*/ 51894 w 3600400"/>
              <a:gd name="connsiteY1" fmla="*/ 195910 h 4968552"/>
              <a:gd name="connsiteX2" fmla="*/ 177176 w 3600400"/>
              <a:gd name="connsiteY2" fmla="*/ 144017 h 4968552"/>
              <a:gd name="connsiteX3" fmla="*/ 648072 w 3600400"/>
              <a:gd name="connsiteY3" fmla="*/ 144016 h 4968552"/>
              <a:gd name="connsiteX4" fmla="*/ 864096 w 3600400"/>
              <a:gd name="connsiteY4" fmla="*/ 0 h 4968552"/>
              <a:gd name="connsiteX5" fmla="*/ 1080120 w 3600400"/>
              <a:gd name="connsiteY5" fmla="*/ 144016 h 4968552"/>
              <a:gd name="connsiteX6" fmla="*/ 3423224 w 3600400"/>
              <a:gd name="connsiteY6" fmla="*/ 144016 h 4968552"/>
              <a:gd name="connsiteX7" fmla="*/ 3548506 w 3600400"/>
              <a:gd name="connsiteY7" fmla="*/ 195910 h 4968552"/>
              <a:gd name="connsiteX8" fmla="*/ 3600399 w 3600400"/>
              <a:gd name="connsiteY8" fmla="*/ 321192 h 4968552"/>
              <a:gd name="connsiteX9" fmla="*/ 3600400 w 3600400"/>
              <a:gd name="connsiteY9" fmla="*/ 4791376 h 4968552"/>
              <a:gd name="connsiteX10" fmla="*/ 3548506 w 3600400"/>
              <a:gd name="connsiteY10" fmla="*/ 4916658 h 4968552"/>
              <a:gd name="connsiteX11" fmla="*/ 3423224 w 3600400"/>
              <a:gd name="connsiteY11" fmla="*/ 4968552 h 4968552"/>
              <a:gd name="connsiteX12" fmla="*/ 177176 w 3600400"/>
              <a:gd name="connsiteY12" fmla="*/ 4968552 h 4968552"/>
              <a:gd name="connsiteX13" fmla="*/ 51894 w 3600400"/>
              <a:gd name="connsiteY13" fmla="*/ 4916658 h 4968552"/>
              <a:gd name="connsiteX14" fmla="*/ 0 w 3600400"/>
              <a:gd name="connsiteY14" fmla="*/ 4791376 h 4968552"/>
              <a:gd name="connsiteX15" fmla="*/ 0 w 3600400"/>
              <a:gd name="connsiteY15" fmla="*/ 321192 h 4968552"/>
              <a:gd name="connsiteX0" fmla="*/ 0 w 3600400"/>
              <a:gd name="connsiteY0" fmla="*/ 467326 h 5114686"/>
              <a:gd name="connsiteX1" fmla="*/ 51894 w 3600400"/>
              <a:gd name="connsiteY1" fmla="*/ 342044 h 5114686"/>
              <a:gd name="connsiteX2" fmla="*/ 177176 w 3600400"/>
              <a:gd name="connsiteY2" fmla="*/ 290151 h 5114686"/>
              <a:gd name="connsiteX3" fmla="*/ 648072 w 3600400"/>
              <a:gd name="connsiteY3" fmla="*/ 290150 h 5114686"/>
              <a:gd name="connsiteX4" fmla="*/ 864096 w 3600400"/>
              <a:gd name="connsiteY4" fmla="*/ 0 h 5114686"/>
              <a:gd name="connsiteX5" fmla="*/ 1080120 w 3600400"/>
              <a:gd name="connsiteY5" fmla="*/ 290150 h 5114686"/>
              <a:gd name="connsiteX6" fmla="*/ 3423224 w 3600400"/>
              <a:gd name="connsiteY6" fmla="*/ 290150 h 5114686"/>
              <a:gd name="connsiteX7" fmla="*/ 3548506 w 3600400"/>
              <a:gd name="connsiteY7" fmla="*/ 342044 h 5114686"/>
              <a:gd name="connsiteX8" fmla="*/ 3600399 w 3600400"/>
              <a:gd name="connsiteY8" fmla="*/ 467326 h 5114686"/>
              <a:gd name="connsiteX9" fmla="*/ 3600400 w 3600400"/>
              <a:gd name="connsiteY9" fmla="*/ 4937510 h 5114686"/>
              <a:gd name="connsiteX10" fmla="*/ 3548506 w 3600400"/>
              <a:gd name="connsiteY10" fmla="*/ 5062792 h 5114686"/>
              <a:gd name="connsiteX11" fmla="*/ 3423224 w 3600400"/>
              <a:gd name="connsiteY11" fmla="*/ 5114686 h 5114686"/>
              <a:gd name="connsiteX12" fmla="*/ 177176 w 3600400"/>
              <a:gd name="connsiteY12" fmla="*/ 5114686 h 5114686"/>
              <a:gd name="connsiteX13" fmla="*/ 51894 w 3600400"/>
              <a:gd name="connsiteY13" fmla="*/ 5062792 h 5114686"/>
              <a:gd name="connsiteX14" fmla="*/ 0 w 3600400"/>
              <a:gd name="connsiteY14" fmla="*/ 4937510 h 5114686"/>
              <a:gd name="connsiteX15" fmla="*/ 0 w 3600400"/>
              <a:gd name="connsiteY15" fmla="*/ 467326 h 5114686"/>
              <a:gd name="connsiteX0" fmla="*/ 0 w 3600400"/>
              <a:gd name="connsiteY0" fmla="*/ 768190 h 5415550"/>
              <a:gd name="connsiteX1" fmla="*/ 51894 w 3600400"/>
              <a:gd name="connsiteY1" fmla="*/ 642908 h 5415550"/>
              <a:gd name="connsiteX2" fmla="*/ 177176 w 3600400"/>
              <a:gd name="connsiteY2" fmla="*/ 591015 h 5415550"/>
              <a:gd name="connsiteX3" fmla="*/ 648072 w 3600400"/>
              <a:gd name="connsiteY3" fmla="*/ 591014 h 5415550"/>
              <a:gd name="connsiteX4" fmla="*/ 864096 w 3600400"/>
              <a:gd name="connsiteY4" fmla="*/ 0 h 5415550"/>
              <a:gd name="connsiteX5" fmla="*/ 1080120 w 3600400"/>
              <a:gd name="connsiteY5" fmla="*/ 591014 h 5415550"/>
              <a:gd name="connsiteX6" fmla="*/ 3423224 w 3600400"/>
              <a:gd name="connsiteY6" fmla="*/ 591014 h 5415550"/>
              <a:gd name="connsiteX7" fmla="*/ 3548506 w 3600400"/>
              <a:gd name="connsiteY7" fmla="*/ 642908 h 5415550"/>
              <a:gd name="connsiteX8" fmla="*/ 3600399 w 3600400"/>
              <a:gd name="connsiteY8" fmla="*/ 768190 h 5415550"/>
              <a:gd name="connsiteX9" fmla="*/ 3600400 w 3600400"/>
              <a:gd name="connsiteY9" fmla="*/ 5238374 h 5415550"/>
              <a:gd name="connsiteX10" fmla="*/ 3548506 w 3600400"/>
              <a:gd name="connsiteY10" fmla="*/ 5363656 h 5415550"/>
              <a:gd name="connsiteX11" fmla="*/ 3423224 w 3600400"/>
              <a:gd name="connsiteY11" fmla="*/ 5415550 h 5415550"/>
              <a:gd name="connsiteX12" fmla="*/ 177176 w 3600400"/>
              <a:gd name="connsiteY12" fmla="*/ 5415550 h 5415550"/>
              <a:gd name="connsiteX13" fmla="*/ 51894 w 3600400"/>
              <a:gd name="connsiteY13" fmla="*/ 5363656 h 5415550"/>
              <a:gd name="connsiteX14" fmla="*/ 0 w 3600400"/>
              <a:gd name="connsiteY14" fmla="*/ 5238374 h 5415550"/>
              <a:gd name="connsiteX15" fmla="*/ 0 w 3600400"/>
              <a:gd name="connsiteY15" fmla="*/ 768190 h 5415550"/>
              <a:gd name="connsiteX0" fmla="*/ 0 w 3600400"/>
              <a:gd name="connsiteY0" fmla="*/ 1219486 h 5866846"/>
              <a:gd name="connsiteX1" fmla="*/ 51894 w 3600400"/>
              <a:gd name="connsiteY1" fmla="*/ 1094204 h 5866846"/>
              <a:gd name="connsiteX2" fmla="*/ 177176 w 3600400"/>
              <a:gd name="connsiteY2" fmla="*/ 1042311 h 5866846"/>
              <a:gd name="connsiteX3" fmla="*/ 648072 w 3600400"/>
              <a:gd name="connsiteY3" fmla="*/ 1042310 h 5866846"/>
              <a:gd name="connsiteX4" fmla="*/ 864096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864096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686279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686279 w 3600400"/>
              <a:gd name="connsiteY4" fmla="*/ 0 h 5866846"/>
              <a:gd name="connsiteX5" fmla="*/ 768954 w 3600400"/>
              <a:gd name="connsiteY5" fmla="*/ 1042309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603583 w 3600400"/>
              <a:gd name="connsiteY3" fmla="*/ 1042309 h 5866846"/>
              <a:gd name="connsiteX4" fmla="*/ 686279 w 3600400"/>
              <a:gd name="connsiteY4" fmla="*/ 0 h 5866846"/>
              <a:gd name="connsiteX5" fmla="*/ 768954 w 3600400"/>
              <a:gd name="connsiteY5" fmla="*/ 1042309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00400" h="5866846">
                <a:moveTo>
                  <a:pt x="0" y="1219486"/>
                </a:moveTo>
                <a:cubicBezTo>
                  <a:pt x="0" y="1172496"/>
                  <a:pt x="18667" y="1127431"/>
                  <a:pt x="51894" y="1094204"/>
                </a:cubicBezTo>
                <a:cubicBezTo>
                  <a:pt x="85121" y="1060977"/>
                  <a:pt x="119922" y="1059917"/>
                  <a:pt x="177176" y="1042311"/>
                </a:cubicBezTo>
                <a:lnTo>
                  <a:pt x="603583" y="1042309"/>
                </a:lnTo>
                <a:lnTo>
                  <a:pt x="686279" y="0"/>
                </a:lnTo>
                <a:lnTo>
                  <a:pt x="768954" y="1042309"/>
                </a:lnTo>
                <a:lnTo>
                  <a:pt x="3423224" y="1042310"/>
                </a:lnTo>
                <a:cubicBezTo>
                  <a:pt x="3470214" y="1042310"/>
                  <a:pt x="3515279" y="1060977"/>
                  <a:pt x="3548506" y="1094204"/>
                </a:cubicBezTo>
                <a:cubicBezTo>
                  <a:pt x="3581733" y="1127431"/>
                  <a:pt x="3600400" y="1172496"/>
                  <a:pt x="3600399" y="1219486"/>
                </a:cubicBezTo>
                <a:cubicBezTo>
                  <a:pt x="3600399" y="2709547"/>
                  <a:pt x="3600400" y="4199609"/>
                  <a:pt x="3600400" y="5689670"/>
                </a:cubicBezTo>
                <a:cubicBezTo>
                  <a:pt x="3600400" y="5736660"/>
                  <a:pt x="3581733" y="5781725"/>
                  <a:pt x="3548506" y="5814952"/>
                </a:cubicBezTo>
                <a:cubicBezTo>
                  <a:pt x="3515279" y="5848179"/>
                  <a:pt x="3470214" y="5866846"/>
                  <a:pt x="3423224" y="5866846"/>
                </a:cubicBezTo>
                <a:lnTo>
                  <a:pt x="177176" y="5866846"/>
                </a:lnTo>
                <a:cubicBezTo>
                  <a:pt x="130186" y="5866846"/>
                  <a:pt x="85121" y="5848179"/>
                  <a:pt x="51894" y="5814952"/>
                </a:cubicBezTo>
                <a:cubicBezTo>
                  <a:pt x="18667" y="5781725"/>
                  <a:pt x="0" y="5736660"/>
                  <a:pt x="0" y="5689670"/>
                </a:cubicBezTo>
                <a:lnTo>
                  <a:pt x="0" y="1219486"/>
                </a:lnTo>
                <a:close/>
              </a:path>
            </a:pathLst>
          </a:custGeom>
          <a:noFill/>
          <a:ln w="12700">
            <a:solidFill>
              <a:srgbClr val="B3CC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7803675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1" nodeType="withEffect">
                                  <p:stCondLst>
                                    <p:cond delay="0"/>
                                  </p:stCondLst>
                                  <p:childTnLst>
                                    <p:set>
                                      <p:cBhvr rctx="PPT">
                                        <p:cTn id="6" dur="indefinite"/>
                                        <p:tgtEl>
                                          <p:spTgt spid="20"/>
                                        </p:tgtEl>
                                        <p:attrNameLst>
                                          <p:attrName>style.opacity</p:attrName>
                                        </p:attrNameLst>
                                      </p:cBhvr>
                                      <p:to>
                                        <p:strVal val="0.5"/>
                                      </p:to>
                                    </p:set>
                                    <p:animEffect filter="image" prLst="opacity: 0.5">
                                      <p:cBhvr rctx="IE">
                                        <p:cTn id="7" dur="indefinite"/>
                                        <p:tgtEl>
                                          <p:spTgt spid="20"/>
                                        </p:tgtEl>
                                      </p:cBhvr>
                                    </p:animEffect>
                                  </p:childTnLst>
                                </p:cTn>
                              </p:par>
                              <p:par>
                                <p:cTn id="8" presetID="9" presetClass="emph" presetSubtype="0" grpId="1" nodeType="withEffect">
                                  <p:stCondLst>
                                    <p:cond delay="0"/>
                                  </p:stCondLst>
                                  <p:childTnLst>
                                    <p:set>
                                      <p:cBhvr rctx="PPT">
                                        <p:cTn id="9" dur="indefinite"/>
                                        <p:tgtEl>
                                          <p:spTgt spid="21"/>
                                        </p:tgtEl>
                                        <p:attrNameLst>
                                          <p:attrName>style.opacity</p:attrName>
                                        </p:attrNameLst>
                                      </p:cBhvr>
                                      <p:to>
                                        <p:strVal val="0.5"/>
                                      </p:to>
                                    </p:set>
                                    <p:animEffect filter="image" prLst="opacity: 0.5">
                                      <p:cBhvr rctx="IE">
                                        <p:cTn id="10" dur="indefinite"/>
                                        <p:tgtEl>
                                          <p:spTgt spid="21"/>
                                        </p:tgtEl>
                                      </p:cBhvr>
                                    </p:animEffect>
                                  </p:childTnLst>
                                </p:cTn>
                              </p:par>
                              <p:par>
                                <p:cTn id="11" presetID="9" presetClass="emph" presetSubtype="0" grpId="1" nodeType="withEffect">
                                  <p:stCondLst>
                                    <p:cond delay="0"/>
                                  </p:stCondLst>
                                  <p:childTnLst>
                                    <p:set>
                                      <p:cBhvr rctx="PPT">
                                        <p:cTn id="12" dur="indefinite"/>
                                        <p:tgtEl>
                                          <p:spTgt spid="19"/>
                                        </p:tgtEl>
                                        <p:attrNameLst>
                                          <p:attrName>style.opacity</p:attrName>
                                        </p:attrNameLst>
                                      </p:cBhvr>
                                      <p:to>
                                        <p:strVal val="0.5"/>
                                      </p:to>
                                    </p:set>
                                    <p:animEffect filter="image" prLst="opacity: 0.5">
                                      <p:cBhvr rctx="IE">
                                        <p:cTn id="13" dur="indefinite"/>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1" animBg="1"/>
      <p:bldP spid="20" grpId="1" animBg="1"/>
      <p:bldP spid="21"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764463" y="2942381"/>
            <a:ext cx="8022379" cy="4493538"/>
          </a:xfrm>
          <a:prstGeom prst="rect">
            <a:avLst/>
          </a:prstGeom>
          <a:noFill/>
        </p:spPr>
        <p:txBody>
          <a:bodyPr wrap="square" rtlCol="0">
            <a:spAutoFit/>
          </a:bodyPr>
          <a:lstStyle/>
          <a:p>
            <a:r>
              <a:rPr lang="es-ES" sz="2200" b="1" dirty="0" smtClean="0">
                <a:latin typeface="+mn-lt"/>
              </a:rPr>
              <a:t>El PFAFE ha aportado mejoras en habilidades de comunicación y estrategias educativas: </a:t>
            </a:r>
          </a:p>
          <a:p>
            <a:endParaRPr lang="es-ES" sz="2200" dirty="0">
              <a:latin typeface="+mn-lt"/>
            </a:endParaRPr>
          </a:p>
          <a:p>
            <a:endParaRPr lang="es-ES" sz="2200" i="1" dirty="0" smtClean="0">
              <a:solidFill>
                <a:srgbClr val="53B537"/>
              </a:solidFill>
              <a:latin typeface="+mn-lt"/>
            </a:endParaRPr>
          </a:p>
          <a:p>
            <a:pPr marL="84138" indent="-84138"/>
            <a:r>
              <a:rPr lang="es-ES" sz="2200" i="1" dirty="0" smtClean="0">
                <a:latin typeface="+mn-lt"/>
              </a:rPr>
              <a:t>“Había veces en que me ayudaba a hablarle bien, porque yo decía: </a:t>
            </a:r>
            <a:br>
              <a:rPr lang="es-ES" sz="2200" i="1" dirty="0" smtClean="0">
                <a:latin typeface="+mn-lt"/>
              </a:rPr>
            </a:br>
            <a:r>
              <a:rPr lang="es-ES" sz="2200" i="1" dirty="0" smtClean="0">
                <a:latin typeface="+mn-lt"/>
              </a:rPr>
              <a:t>	si en la diapositiva yo he visto que le han hablado al niño 	pues yo él también. Ahora, oye, he conseguido muchas 	veces entrar en su habitación y hablar con él, y me 	escucha…”.</a:t>
            </a:r>
            <a:endParaRPr lang="es-ES" sz="2200" i="1" dirty="0">
              <a:solidFill>
                <a:srgbClr val="53B537"/>
              </a:solidFill>
              <a:latin typeface="+mn-lt"/>
            </a:endParaRPr>
          </a:p>
          <a:p>
            <a:endParaRPr lang="es-ES" sz="2200" i="1" dirty="0">
              <a:solidFill>
                <a:srgbClr val="53B537"/>
              </a:solidFill>
              <a:latin typeface="+mn-lt"/>
            </a:endParaRPr>
          </a:p>
          <a:p>
            <a:endParaRPr lang="es-ES" sz="2200" dirty="0" smtClean="0">
              <a:latin typeface="+mn-lt"/>
            </a:endParaRPr>
          </a:p>
          <a:p>
            <a:endParaRPr lang="es-ES" sz="2200" dirty="0" smtClean="0">
              <a:latin typeface="+mn-lt"/>
            </a:endParaRPr>
          </a:p>
          <a:p>
            <a:endParaRPr lang="es-ES" sz="2200" dirty="0"/>
          </a:p>
        </p:txBody>
      </p:sp>
      <p:sp>
        <p:nvSpPr>
          <p:cNvPr id="18" name="Rectangle 4"/>
          <p:cNvSpPr>
            <a:spLocks noChangeArrowheads="1"/>
          </p:cNvSpPr>
          <p:nvPr/>
        </p:nvSpPr>
        <p:spPr bwMode="auto">
          <a:xfrm>
            <a:off x="0" y="0"/>
            <a:ext cx="9144000" cy="1268760"/>
          </a:xfrm>
          <a:prstGeom prst="rect">
            <a:avLst/>
          </a:prstGeom>
          <a:solidFill>
            <a:schemeClr val="accent3"/>
          </a:solidFill>
          <a:ln w="9525">
            <a:noFill/>
            <a:miter lim="800000"/>
            <a:headEnd/>
            <a:tailEnd/>
          </a:ln>
        </p:spPr>
        <p:txBody>
          <a:bodyPr wrap="none" anchor="ctr"/>
          <a:lstStyle/>
          <a:p>
            <a:endParaRPr lang="en-US"/>
          </a:p>
        </p:txBody>
      </p:sp>
      <p:sp>
        <p:nvSpPr>
          <p:cNvPr id="19" name="18 Rectángulo"/>
          <p:cNvSpPr/>
          <p:nvPr/>
        </p:nvSpPr>
        <p:spPr>
          <a:xfrm>
            <a:off x="4499992" y="1296000"/>
            <a:ext cx="2304256" cy="360040"/>
          </a:xfrm>
          <a:prstGeom prst="rect">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Exosistema</a:t>
            </a:r>
          </a:p>
        </p:txBody>
      </p:sp>
      <p:sp>
        <p:nvSpPr>
          <p:cNvPr id="20" name="19 Rectángulo"/>
          <p:cNvSpPr/>
          <p:nvPr/>
        </p:nvSpPr>
        <p:spPr>
          <a:xfrm>
            <a:off x="6804248" y="1296000"/>
            <a:ext cx="2339752" cy="360040"/>
          </a:xfrm>
          <a:prstGeom prst="rect">
            <a:avLst/>
          </a:prstGeom>
          <a:solidFill>
            <a:schemeClr val="accent3">
              <a:lumMod val="50000"/>
            </a:schemeClr>
          </a:solidFill>
          <a:ln w="127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Macrosistema</a:t>
            </a:r>
          </a:p>
        </p:txBody>
      </p:sp>
      <p:sp>
        <p:nvSpPr>
          <p:cNvPr id="21" name="20 Rectángulo"/>
          <p:cNvSpPr/>
          <p:nvPr/>
        </p:nvSpPr>
        <p:spPr>
          <a:xfrm>
            <a:off x="2195736" y="1296000"/>
            <a:ext cx="2304256" cy="360040"/>
          </a:xfrm>
          <a:prstGeom prst="rect">
            <a:avLst/>
          </a:prstGeom>
          <a:solidFill>
            <a:schemeClr val="accent3"/>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Mesosistema</a:t>
            </a:r>
          </a:p>
        </p:txBody>
      </p:sp>
      <p:sp>
        <p:nvSpPr>
          <p:cNvPr id="22" name="21 Rectángulo"/>
          <p:cNvSpPr/>
          <p:nvPr/>
        </p:nvSpPr>
        <p:spPr>
          <a:xfrm>
            <a:off x="-34290" y="1296000"/>
            <a:ext cx="2230026" cy="360040"/>
          </a:xfrm>
          <a:prstGeom prst="rect">
            <a:avLst/>
          </a:prstGeom>
          <a:solidFill>
            <a:srgbClr val="B3CC82"/>
          </a:solidFill>
          <a:ln w="12700">
            <a:solidFill>
              <a:srgbClr val="B3CC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Microsistema</a:t>
            </a:r>
          </a:p>
        </p:txBody>
      </p:sp>
      <p:sp>
        <p:nvSpPr>
          <p:cNvPr id="23" name="22 CuadroTexto"/>
          <p:cNvSpPr txBox="1"/>
          <p:nvPr/>
        </p:nvSpPr>
        <p:spPr>
          <a:xfrm>
            <a:off x="395536" y="1992938"/>
            <a:ext cx="5904656" cy="523220"/>
          </a:xfrm>
          <a:prstGeom prst="rect">
            <a:avLst/>
          </a:prstGeom>
          <a:noFill/>
        </p:spPr>
        <p:txBody>
          <a:bodyPr wrap="square" rtlCol="0">
            <a:spAutoFit/>
          </a:bodyPr>
          <a:lstStyle/>
          <a:p>
            <a:r>
              <a:rPr lang="es-ES" sz="2800" b="1" dirty="0">
                <a:latin typeface="+mn-lt"/>
              </a:rPr>
              <a:t>Desarrollo </a:t>
            </a:r>
            <a:r>
              <a:rPr lang="es-ES" sz="2800" b="1" dirty="0" smtClean="0">
                <a:latin typeface="+mn-lt"/>
              </a:rPr>
              <a:t>parental</a:t>
            </a:r>
            <a:endParaRPr lang="es-ES" sz="2800" b="1" dirty="0">
              <a:latin typeface="+mn-lt"/>
            </a:endParaRPr>
          </a:p>
        </p:txBody>
      </p:sp>
      <p:sp>
        <p:nvSpPr>
          <p:cNvPr id="24" name="1 Título"/>
          <p:cNvSpPr>
            <a:spLocks noGrp="1"/>
          </p:cNvSpPr>
          <p:nvPr>
            <p:ph type="title"/>
          </p:nvPr>
        </p:nvSpPr>
        <p:spPr>
          <a:xfrm>
            <a:off x="230832" y="125760"/>
            <a:ext cx="8661648" cy="1143000"/>
          </a:xfrm>
        </p:spPr>
        <p:txBody>
          <a:bodyPr/>
          <a:lstStyle/>
          <a:p>
            <a:pPr algn="l" eaLnBrk="1" hangingPunct="1"/>
            <a:r>
              <a:rPr lang="es-ES" dirty="0" smtClean="0">
                <a:solidFill>
                  <a:schemeClr val="bg1"/>
                </a:solidFill>
                <a:ea typeface="ＭＳ Ｐゴシック" charset="-128"/>
              </a:rPr>
              <a:t>Resiliencia de las familias acogedoras</a:t>
            </a:r>
            <a:endParaRPr lang="en-US" dirty="0" smtClean="0">
              <a:solidFill>
                <a:schemeClr val="bg1"/>
              </a:solidFill>
              <a:ea typeface="ＭＳ Ｐゴシック" charset="-128"/>
            </a:endParaRPr>
          </a:p>
        </p:txBody>
      </p:sp>
      <p:sp>
        <p:nvSpPr>
          <p:cNvPr id="25" name="24 Forma libre"/>
          <p:cNvSpPr/>
          <p:nvPr/>
        </p:nvSpPr>
        <p:spPr>
          <a:xfrm>
            <a:off x="357158" y="1714488"/>
            <a:ext cx="5786478" cy="936104"/>
          </a:xfrm>
          <a:custGeom>
            <a:avLst/>
            <a:gdLst>
              <a:gd name="connsiteX0" fmla="*/ 0 w 3600400"/>
              <a:gd name="connsiteY0" fmla="*/ 177176 h 4824536"/>
              <a:gd name="connsiteX1" fmla="*/ 51894 w 3600400"/>
              <a:gd name="connsiteY1" fmla="*/ 51894 h 4824536"/>
              <a:gd name="connsiteX2" fmla="*/ 177176 w 3600400"/>
              <a:gd name="connsiteY2" fmla="*/ 1 h 4824536"/>
              <a:gd name="connsiteX3" fmla="*/ 3423224 w 3600400"/>
              <a:gd name="connsiteY3" fmla="*/ 0 h 4824536"/>
              <a:gd name="connsiteX4" fmla="*/ 3548506 w 3600400"/>
              <a:gd name="connsiteY4" fmla="*/ 51894 h 4824536"/>
              <a:gd name="connsiteX5" fmla="*/ 3600399 w 3600400"/>
              <a:gd name="connsiteY5" fmla="*/ 177176 h 4824536"/>
              <a:gd name="connsiteX6" fmla="*/ 3600400 w 3600400"/>
              <a:gd name="connsiteY6" fmla="*/ 4647360 h 4824536"/>
              <a:gd name="connsiteX7" fmla="*/ 3548506 w 3600400"/>
              <a:gd name="connsiteY7" fmla="*/ 4772642 h 4824536"/>
              <a:gd name="connsiteX8" fmla="*/ 3423224 w 3600400"/>
              <a:gd name="connsiteY8" fmla="*/ 4824536 h 4824536"/>
              <a:gd name="connsiteX9" fmla="*/ 177176 w 3600400"/>
              <a:gd name="connsiteY9" fmla="*/ 4824536 h 4824536"/>
              <a:gd name="connsiteX10" fmla="*/ 51894 w 3600400"/>
              <a:gd name="connsiteY10" fmla="*/ 4772642 h 4824536"/>
              <a:gd name="connsiteX11" fmla="*/ 0 w 3600400"/>
              <a:gd name="connsiteY11" fmla="*/ 4647360 h 4824536"/>
              <a:gd name="connsiteX12" fmla="*/ 0 w 3600400"/>
              <a:gd name="connsiteY12" fmla="*/ 177176 h 4824536"/>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3423224 w 3600400"/>
              <a:gd name="connsiteY4" fmla="*/ 72008 h 4896544"/>
              <a:gd name="connsiteX5" fmla="*/ 3548506 w 3600400"/>
              <a:gd name="connsiteY5" fmla="*/ 123902 h 4896544"/>
              <a:gd name="connsiteX6" fmla="*/ 3600399 w 3600400"/>
              <a:gd name="connsiteY6" fmla="*/ 249184 h 4896544"/>
              <a:gd name="connsiteX7" fmla="*/ 3600400 w 3600400"/>
              <a:gd name="connsiteY7" fmla="*/ 4719368 h 4896544"/>
              <a:gd name="connsiteX8" fmla="*/ 3548506 w 3600400"/>
              <a:gd name="connsiteY8" fmla="*/ 4844650 h 4896544"/>
              <a:gd name="connsiteX9" fmla="*/ 3423224 w 3600400"/>
              <a:gd name="connsiteY9" fmla="*/ 4896544 h 4896544"/>
              <a:gd name="connsiteX10" fmla="*/ 177176 w 3600400"/>
              <a:gd name="connsiteY10" fmla="*/ 4896544 h 4896544"/>
              <a:gd name="connsiteX11" fmla="*/ 51894 w 3600400"/>
              <a:gd name="connsiteY11" fmla="*/ 4844650 h 4896544"/>
              <a:gd name="connsiteX12" fmla="*/ 0 w 3600400"/>
              <a:gd name="connsiteY12" fmla="*/ 4719368 h 4896544"/>
              <a:gd name="connsiteX13" fmla="*/ 0 w 3600400"/>
              <a:gd name="connsiteY13"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936104 w 3600400"/>
              <a:gd name="connsiteY4" fmla="*/ 72008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936104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792088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792088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1008112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393200 h 5040560"/>
              <a:gd name="connsiteX1" fmla="*/ 51894 w 3600400"/>
              <a:gd name="connsiteY1" fmla="*/ 267918 h 5040560"/>
              <a:gd name="connsiteX2" fmla="*/ 177176 w 3600400"/>
              <a:gd name="connsiteY2" fmla="*/ 216025 h 5040560"/>
              <a:gd name="connsiteX3" fmla="*/ 432048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864096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21192 h 4968552"/>
              <a:gd name="connsiteX1" fmla="*/ 51894 w 3600400"/>
              <a:gd name="connsiteY1" fmla="*/ 195910 h 4968552"/>
              <a:gd name="connsiteX2" fmla="*/ 177176 w 3600400"/>
              <a:gd name="connsiteY2" fmla="*/ 144017 h 4968552"/>
              <a:gd name="connsiteX3" fmla="*/ 648072 w 3600400"/>
              <a:gd name="connsiteY3" fmla="*/ 144016 h 4968552"/>
              <a:gd name="connsiteX4" fmla="*/ 864096 w 3600400"/>
              <a:gd name="connsiteY4" fmla="*/ 0 h 4968552"/>
              <a:gd name="connsiteX5" fmla="*/ 1080120 w 3600400"/>
              <a:gd name="connsiteY5" fmla="*/ 144016 h 4968552"/>
              <a:gd name="connsiteX6" fmla="*/ 3423224 w 3600400"/>
              <a:gd name="connsiteY6" fmla="*/ 144016 h 4968552"/>
              <a:gd name="connsiteX7" fmla="*/ 3548506 w 3600400"/>
              <a:gd name="connsiteY7" fmla="*/ 195910 h 4968552"/>
              <a:gd name="connsiteX8" fmla="*/ 3600399 w 3600400"/>
              <a:gd name="connsiteY8" fmla="*/ 321192 h 4968552"/>
              <a:gd name="connsiteX9" fmla="*/ 3600400 w 3600400"/>
              <a:gd name="connsiteY9" fmla="*/ 4791376 h 4968552"/>
              <a:gd name="connsiteX10" fmla="*/ 3548506 w 3600400"/>
              <a:gd name="connsiteY10" fmla="*/ 4916658 h 4968552"/>
              <a:gd name="connsiteX11" fmla="*/ 3423224 w 3600400"/>
              <a:gd name="connsiteY11" fmla="*/ 4968552 h 4968552"/>
              <a:gd name="connsiteX12" fmla="*/ 177176 w 3600400"/>
              <a:gd name="connsiteY12" fmla="*/ 4968552 h 4968552"/>
              <a:gd name="connsiteX13" fmla="*/ 51894 w 3600400"/>
              <a:gd name="connsiteY13" fmla="*/ 4916658 h 4968552"/>
              <a:gd name="connsiteX14" fmla="*/ 0 w 3600400"/>
              <a:gd name="connsiteY14" fmla="*/ 4791376 h 4968552"/>
              <a:gd name="connsiteX15" fmla="*/ 0 w 3600400"/>
              <a:gd name="connsiteY15" fmla="*/ 321192 h 4968552"/>
              <a:gd name="connsiteX0" fmla="*/ 0 w 3600400"/>
              <a:gd name="connsiteY0" fmla="*/ 467326 h 5114686"/>
              <a:gd name="connsiteX1" fmla="*/ 51894 w 3600400"/>
              <a:gd name="connsiteY1" fmla="*/ 342044 h 5114686"/>
              <a:gd name="connsiteX2" fmla="*/ 177176 w 3600400"/>
              <a:gd name="connsiteY2" fmla="*/ 290151 h 5114686"/>
              <a:gd name="connsiteX3" fmla="*/ 648072 w 3600400"/>
              <a:gd name="connsiteY3" fmla="*/ 290150 h 5114686"/>
              <a:gd name="connsiteX4" fmla="*/ 864096 w 3600400"/>
              <a:gd name="connsiteY4" fmla="*/ 0 h 5114686"/>
              <a:gd name="connsiteX5" fmla="*/ 1080120 w 3600400"/>
              <a:gd name="connsiteY5" fmla="*/ 290150 h 5114686"/>
              <a:gd name="connsiteX6" fmla="*/ 3423224 w 3600400"/>
              <a:gd name="connsiteY6" fmla="*/ 290150 h 5114686"/>
              <a:gd name="connsiteX7" fmla="*/ 3548506 w 3600400"/>
              <a:gd name="connsiteY7" fmla="*/ 342044 h 5114686"/>
              <a:gd name="connsiteX8" fmla="*/ 3600399 w 3600400"/>
              <a:gd name="connsiteY8" fmla="*/ 467326 h 5114686"/>
              <a:gd name="connsiteX9" fmla="*/ 3600400 w 3600400"/>
              <a:gd name="connsiteY9" fmla="*/ 4937510 h 5114686"/>
              <a:gd name="connsiteX10" fmla="*/ 3548506 w 3600400"/>
              <a:gd name="connsiteY10" fmla="*/ 5062792 h 5114686"/>
              <a:gd name="connsiteX11" fmla="*/ 3423224 w 3600400"/>
              <a:gd name="connsiteY11" fmla="*/ 5114686 h 5114686"/>
              <a:gd name="connsiteX12" fmla="*/ 177176 w 3600400"/>
              <a:gd name="connsiteY12" fmla="*/ 5114686 h 5114686"/>
              <a:gd name="connsiteX13" fmla="*/ 51894 w 3600400"/>
              <a:gd name="connsiteY13" fmla="*/ 5062792 h 5114686"/>
              <a:gd name="connsiteX14" fmla="*/ 0 w 3600400"/>
              <a:gd name="connsiteY14" fmla="*/ 4937510 h 5114686"/>
              <a:gd name="connsiteX15" fmla="*/ 0 w 3600400"/>
              <a:gd name="connsiteY15" fmla="*/ 467326 h 5114686"/>
              <a:gd name="connsiteX0" fmla="*/ 0 w 3600400"/>
              <a:gd name="connsiteY0" fmla="*/ 768190 h 5415550"/>
              <a:gd name="connsiteX1" fmla="*/ 51894 w 3600400"/>
              <a:gd name="connsiteY1" fmla="*/ 642908 h 5415550"/>
              <a:gd name="connsiteX2" fmla="*/ 177176 w 3600400"/>
              <a:gd name="connsiteY2" fmla="*/ 591015 h 5415550"/>
              <a:gd name="connsiteX3" fmla="*/ 648072 w 3600400"/>
              <a:gd name="connsiteY3" fmla="*/ 591014 h 5415550"/>
              <a:gd name="connsiteX4" fmla="*/ 864096 w 3600400"/>
              <a:gd name="connsiteY4" fmla="*/ 0 h 5415550"/>
              <a:gd name="connsiteX5" fmla="*/ 1080120 w 3600400"/>
              <a:gd name="connsiteY5" fmla="*/ 591014 h 5415550"/>
              <a:gd name="connsiteX6" fmla="*/ 3423224 w 3600400"/>
              <a:gd name="connsiteY6" fmla="*/ 591014 h 5415550"/>
              <a:gd name="connsiteX7" fmla="*/ 3548506 w 3600400"/>
              <a:gd name="connsiteY7" fmla="*/ 642908 h 5415550"/>
              <a:gd name="connsiteX8" fmla="*/ 3600399 w 3600400"/>
              <a:gd name="connsiteY8" fmla="*/ 768190 h 5415550"/>
              <a:gd name="connsiteX9" fmla="*/ 3600400 w 3600400"/>
              <a:gd name="connsiteY9" fmla="*/ 5238374 h 5415550"/>
              <a:gd name="connsiteX10" fmla="*/ 3548506 w 3600400"/>
              <a:gd name="connsiteY10" fmla="*/ 5363656 h 5415550"/>
              <a:gd name="connsiteX11" fmla="*/ 3423224 w 3600400"/>
              <a:gd name="connsiteY11" fmla="*/ 5415550 h 5415550"/>
              <a:gd name="connsiteX12" fmla="*/ 177176 w 3600400"/>
              <a:gd name="connsiteY12" fmla="*/ 5415550 h 5415550"/>
              <a:gd name="connsiteX13" fmla="*/ 51894 w 3600400"/>
              <a:gd name="connsiteY13" fmla="*/ 5363656 h 5415550"/>
              <a:gd name="connsiteX14" fmla="*/ 0 w 3600400"/>
              <a:gd name="connsiteY14" fmla="*/ 5238374 h 5415550"/>
              <a:gd name="connsiteX15" fmla="*/ 0 w 3600400"/>
              <a:gd name="connsiteY15" fmla="*/ 768190 h 5415550"/>
              <a:gd name="connsiteX0" fmla="*/ 0 w 3600400"/>
              <a:gd name="connsiteY0" fmla="*/ 1219486 h 5866846"/>
              <a:gd name="connsiteX1" fmla="*/ 51894 w 3600400"/>
              <a:gd name="connsiteY1" fmla="*/ 1094204 h 5866846"/>
              <a:gd name="connsiteX2" fmla="*/ 177176 w 3600400"/>
              <a:gd name="connsiteY2" fmla="*/ 1042311 h 5866846"/>
              <a:gd name="connsiteX3" fmla="*/ 648072 w 3600400"/>
              <a:gd name="connsiteY3" fmla="*/ 1042310 h 5866846"/>
              <a:gd name="connsiteX4" fmla="*/ 864096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864096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686279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686279 w 3600400"/>
              <a:gd name="connsiteY4" fmla="*/ 0 h 5866846"/>
              <a:gd name="connsiteX5" fmla="*/ 768954 w 3600400"/>
              <a:gd name="connsiteY5" fmla="*/ 1042309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603583 w 3600400"/>
              <a:gd name="connsiteY3" fmla="*/ 1042309 h 5866846"/>
              <a:gd name="connsiteX4" fmla="*/ 686279 w 3600400"/>
              <a:gd name="connsiteY4" fmla="*/ 0 h 5866846"/>
              <a:gd name="connsiteX5" fmla="*/ 768954 w 3600400"/>
              <a:gd name="connsiteY5" fmla="*/ 1042309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00400" h="5866846">
                <a:moveTo>
                  <a:pt x="0" y="1219486"/>
                </a:moveTo>
                <a:cubicBezTo>
                  <a:pt x="0" y="1172496"/>
                  <a:pt x="18667" y="1127431"/>
                  <a:pt x="51894" y="1094204"/>
                </a:cubicBezTo>
                <a:cubicBezTo>
                  <a:pt x="85121" y="1060977"/>
                  <a:pt x="119922" y="1059917"/>
                  <a:pt x="177176" y="1042311"/>
                </a:cubicBezTo>
                <a:lnTo>
                  <a:pt x="603583" y="1042309"/>
                </a:lnTo>
                <a:lnTo>
                  <a:pt x="686279" y="0"/>
                </a:lnTo>
                <a:lnTo>
                  <a:pt x="768954" y="1042309"/>
                </a:lnTo>
                <a:lnTo>
                  <a:pt x="3423224" y="1042310"/>
                </a:lnTo>
                <a:cubicBezTo>
                  <a:pt x="3470214" y="1042310"/>
                  <a:pt x="3515279" y="1060977"/>
                  <a:pt x="3548506" y="1094204"/>
                </a:cubicBezTo>
                <a:cubicBezTo>
                  <a:pt x="3581733" y="1127431"/>
                  <a:pt x="3600400" y="1172496"/>
                  <a:pt x="3600399" y="1219486"/>
                </a:cubicBezTo>
                <a:cubicBezTo>
                  <a:pt x="3600399" y="2709547"/>
                  <a:pt x="3600400" y="4199609"/>
                  <a:pt x="3600400" y="5689670"/>
                </a:cubicBezTo>
                <a:cubicBezTo>
                  <a:pt x="3600400" y="5736660"/>
                  <a:pt x="3581733" y="5781725"/>
                  <a:pt x="3548506" y="5814952"/>
                </a:cubicBezTo>
                <a:cubicBezTo>
                  <a:pt x="3515279" y="5848179"/>
                  <a:pt x="3470214" y="5866846"/>
                  <a:pt x="3423224" y="5866846"/>
                </a:cubicBezTo>
                <a:lnTo>
                  <a:pt x="177176" y="5866846"/>
                </a:lnTo>
                <a:cubicBezTo>
                  <a:pt x="130186" y="5866846"/>
                  <a:pt x="85121" y="5848179"/>
                  <a:pt x="51894" y="5814952"/>
                </a:cubicBezTo>
                <a:cubicBezTo>
                  <a:pt x="18667" y="5781725"/>
                  <a:pt x="0" y="5736660"/>
                  <a:pt x="0" y="5689670"/>
                </a:cubicBezTo>
                <a:lnTo>
                  <a:pt x="0" y="1219486"/>
                </a:lnTo>
                <a:close/>
              </a:path>
            </a:pathLst>
          </a:custGeom>
          <a:noFill/>
          <a:ln w="12700">
            <a:solidFill>
              <a:srgbClr val="B3CC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22599058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1" nodeType="withEffect">
                                  <p:stCondLst>
                                    <p:cond delay="0"/>
                                  </p:stCondLst>
                                  <p:childTnLst>
                                    <p:set>
                                      <p:cBhvr rctx="PPT">
                                        <p:cTn id="6" dur="indefinite"/>
                                        <p:tgtEl>
                                          <p:spTgt spid="20"/>
                                        </p:tgtEl>
                                        <p:attrNameLst>
                                          <p:attrName>style.opacity</p:attrName>
                                        </p:attrNameLst>
                                      </p:cBhvr>
                                      <p:to>
                                        <p:strVal val="0.5"/>
                                      </p:to>
                                    </p:set>
                                    <p:animEffect filter="image" prLst="opacity: 0.5">
                                      <p:cBhvr rctx="IE">
                                        <p:cTn id="7" dur="indefinite"/>
                                        <p:tgtEl>
                                          <p:spTgt spid="20"/>
                                        </p:tgtEl>
                                      </p:cBhvr>
                                    </p:animEffect>
                                  </p:childTnLst>
                                </p:cTn>
                              </p:par>
                              <p:par>
                                <p:cTn id="8" presetID="9" presetClass="emph" presetSubtype="0" grpId="1" nodeType="withEffect">
                                  <p:stCondLst>
                                    <p:cond delay="0"/>
                                  </p:stCondLst>
                                  <p:childTnLst>
                                    <p:set>
                                      <p:cBhvr rctx="PPT">
                                        <p:cTn id="9" dur="indefinite"/>
                                        <p:tgtEl>
                                          <p:spTgt spid="21"/>
                                        </p:tgtEl>
                                        <p:attrNameLst>
                                          <p:attrName>style.opacity</p:attrName>
                                        </p:attrNameLst>
                                      </p:cBhvr>
                                      <p:to>
                                        <p:strVal val="0.5"/>
                                      </p:to>
                                    </p:set>
                                    <p:animEffect filter="image" prLst="opacity: 0.5">
                                      <p:cBhvr rctx="IE">
                                        <p:cTn id="10" dur="indefinite"/>
                                        <p:tgtEl>
                                          <p:spTgt spid="21"/>
                                        </p:tgtEl>
                                      </p:cBhvr>
                                    </p:animEffect>
                                  </p:childTnLst>
                                </p:cTn>
                              </p:par>
                              <p:par>
                                <p:cTn id="11" presetID="9" presetClass="emph" presetSubtype="0" grpId="1" nodeType="withEffect">
                                  <p:stCondLst>
                                    <p:cond delay="0"/>
                                  </p:stCondLst>
                                  <p:childTnLst>
                                    <p:set>
                                      <p:cBhvr rctx="PPT">
                                        <p:cTn id="12" dur="indefinite"/>
                                        <p:tgtEl>
                                          <p:spTgt spid="19"/>
                                        </p:tgtEl>
                                        <p:attrNameLst>
                                          <p:attrName>style.opacity</p:attrName>
                                        </p:attrNameLst>
                                      </p:cBhvr>
                                      <p:to>
                                        <p:strVal val="0.5"/>
                                      </p:to>
                                    </p:set>
                                    <p:animEffect filter="image" prLst="opacity: 0.5">
                                      <p:cBhvr rctx="IE">
                                        <p:cTn id="13" dur="indefinite"/>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1" animBg="1"/>
      <p:bldP spid="20" grpId="1" animBg="1"/>
      <p:bldP spid="21"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764463" y="2942381"/>
            <a:ext cx="8022379" cy="4308872"/>
          </a:xfrm>
          <a:prstGeom prst="rect">
            <a:avLst/>
          </a:prstGeom>
          <a:noFill/>
        </p:spPr>
        <p:txBody>
          <a:bodyPr wrap="square" rtlCol="0">
            <a:spAutoFit/>
          </a:bodyPr>
          <a:lstStyle/>
          <a:p>
            <a:pPr marL="84138" indent="-84138"/>
            <a:r>
              <a:rPr lang="es-ES" sz="2200" b="1" dirty="0">
                <a:latin typeface="+mn-lt"/>
              </a:rPr>
              <a:t>El PFAFE ha aportado mejoras en habilidades </a:t>
            </a:r>
            <a:r>
              <a:rPr lang="es-ES" sz="2200" b="1" dirty="0" smtClean="0">
                <a:latin typeface="+mn-lt"/>
              </a:rPr>
              <a:t>personales: </a:t>
            </a:r>
            <a:endParaRPr lang="es-ES" sz="2200" b="1" dirty="0">
              <a:latin typeface="+mn-lt"/>
            </a:endParaRPr>
          </a:p>
          <a:p>
            <a:pPr marL="84138" indent="-84138"/>
            <a:endParaRPr lang="es-ES" sz="2200" i="1" dirty="0">
              <a:latin typeface="+mn-lt"/>
            </a:endParaRPr>
          </a:p>
          <a:p>
            <a:pPr marL="84138" indent="-84138"/>
            <a:r>
              <a:rPr lang="es-ES" sz="2200" i="1" dirty="0" smtClean="0">
                <a:latin typeface="+mn-lt"/>
              </a:rPr>
              <a:t>“</a:t>
            </a:r>
            <a:r>
              <a:rPr lang="es-ES" sz="2200" i="1" dirty="0">
                <a:latin typeface="+mn-lt"/>
              </a:rPr>
              <a:t>Sí, es que me ayudó con la niña, no reñimos ni la mitad de lo que </a:t>
            </a:r>
            <a:r>
              <a:rPr lang="es-ES" sz="2200" i="1" dirty="0" smtClean="0">
                <a:latin typeface="+mn-lt"/>
              </a:rPr>
              <a:t>	reñíamos, </a:t>
            </a:r>
            <a:r>
              <a:rPr lang="es-ES" sz="2200" i="1" dirty="0">
                <a:latin typeface="+mn-lt"/>
              </a:rPr>
              <a:t>hablamos más que reñimos, razonamos… </a:t>
            </a:r>
            <a:endParaRPr lang="es-ES" sz="2200" i="1" dirty="0" smtClean="0">
              <a:latin typeface="+mn-lt"/>
            </a:endParaRPr>
          </a:p>
          <a:p>
            <a:pPr marL="84138" indent="-84138"/>
            <a:endParaRPr lang="es-ES" sz="2200" i="1" dirty="0">
              <a:latin typeface="+mn-lt"/>
            </a:endParaRPr>
          </a:p>
          <a:p>
            <a:pPr marL="84138" indent="-84138"/>
            <a:r>
              <a:rPr lang="es-ES" sz="2200" i="1" dirty="0" smtClean="0">
                <a:latin typeface="+mn-lt"/>
              </a:rPr>
              <a:t>Si el cambio empieza por nosotros, yo creo que el chaval 	también se 	amolda un poquito a nosotros, si ve que no gritas tanto, si ve 	que tú hablas más, porque si yo grito, él me grita… ahora, si 	yo no me altero como me alteraba antes, si no al contrario, 	pues él también…”.</a:t>
            </a:r>
            <a:endParaRPr lang="es-ES" sz="2200" i="1" dirty="0">
              <a:latin typeface="+mn-lt"/>
            </a:endParaRPr>
          </a:p>
          <a:p>
            <a:pPr marL="84138" indent="-84138"/>
            <a:endParaRPr lang="es-ES" dirty="0" smtClean="0"/>
          </a:p>
          <a:p>
            <a:endParaRPr lang="es-ES" dirty="0" smtClean="0"/>
          </a:p>
          <a:p>
            <a:endParaRPr lang="es-ES" dirty="0"/>
          </a:p>
        </p:txBody>
      </p:sp>
      <p:sp>
        <p:nvSpPr>
          <p:cNvPr id="18" name="Rectangle 4"/>
          <p:cNvSpPr>
            <a:spLocks noChangeArrowheads="1"/>
          </p:cNvSpPr>
          <p:nvPr/>
        </p:nvSpPr>
        <p:spPr bwMode="auto">
          <a:xfrm>
            <a:off x="0" y="0"/>
            <a:ext cx="9144000" cy="1268760"/>
          </a:xfrm>
          <a:prstGeom prst="rect">
            <a:avLst/>
          </a:prstGeom>
          <a:solidFill>
            <a:schemeClr val="accent3"/>
          </a:solidFill>
          <a:ln w="9525">
            <a:noFill/>
            <a:miter lim="800000"/>
            <a:headEnd/>
            <a:tailEnd/>
          </a:ln>
        </p:spPr>
        <p:txBody>
          <a:bodyPr wrap="none" anchor="ctr"/>
          <a:lstStyle/>
          <a:p>
            <a:endParaRPr lang="en-US"/>
          </a:p>
        </p:txBody>
      </p:sp>
      <p:sp>
        <p:nvSpPr>
          <p:cNvPr id="19" name="18 Rectángulo"/>
          <p:cNvSpPr/>
          <p:nvPr/>
        </p:nvSpPr>
        <p:spPr>
          <a:xfrm>
            <a:off x="4499992" y="1296000"/>
            <a:ext cx="2304256" cy="360040"/>
          </a:xfrm>
          <a:prstGeom prst="rect">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Exosistema</a:t>
            </a:r>
          </a:p>
        </p:txBody>
      </p:sp>
      <p:sp>
        <p:nvSpPr>
          <p:cNvPr id="20" name="19 Rectángulo"/>
          <p:cNvSpPr/>
          <p:nvPr/>
        </p:nvSpPr>
        <p:spPr>
          <a:xfrm>
            <a:off x="6804248" y="1296000"/>
            <a:ext cx="2339752" cy="360040"/>
          </a:xfrm>
          <a:prstGeom prst="rect">
            <a:avLst/>
          </a:prstGeom>
          <a:solidFill>
            <a:schemeClr val="accent3">
              <a:lumMod val="50000"/>
            </a:schemeClr>
          </a:solidFill>
          <a:ln w="127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Macrosistema</a:t>
            </a:r>
          </a:p>
        </p:txBody>
      </p:sp>
      <p:sp>
        <p:nvSpPr>
          <p:cNvPr id="21" name="20 Rectángulo"/>
          <p:cNvSpPr/>
          <p:nvPr/>
        </p:nvSpPr>
        <p:spPr>
          <a:xfrm>
            <a:off x="2195736" y="1296000"/>
            <a:ext cx="2304256" cy="360040"/>
          </a:xfrm>
          <a:prstGeom prst="rect">
            <a:avLst/>
          </a:prstGeom>
          <a:solidFill>
            <a:schemeClr val="accent3"/>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Mesosistema</a:t>
            </a:r>
          </a:p>
        </p:txBody>
      </p:sp>
      <p:sp>
        <p:nvSpPr>
          <p:cNvPr id="22" name="21 Rectángulo"/>
          <p:cNvSpPr/>
          <p:nvPr/>
        </p:nvSpPr>
        <p:spPr>
          <a:xfrm>
            <a:off x="-34290" y="1296000"/>
            <a:ext cx="2230026" cy="360040"/>
          </a:xfrm>
          <a:prstGeom prst="rect">
            <a:avLst/>
          </a:prstGeom>
          <a:solidFill>
            <a:srgbClr val="B3CC82"/>
          </a:solidFill>
          <a:ln w="12700">
            <a:solidFill>
              <a:srgbClr val="B3CC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Microsistema</a:t>
            </a:r>
          </a:p>
        </p:txBody>
      </p:sp>
      <p:sp>
        <p:nvSpPr>
          <p:cNvPr id="23" name="22 CuadroTexto"/>
          <p:cNvSpPr txBox="1"/>
          <p:nvPr/>
        </p:nvSpPr>
        <p:spPr>
          <a:xfrm>
            <a:off x="395536" y="1992938"/>
            <a:ext cx="5904656" cy="523220"/>
          </a:xfrm>
          <a:prstGeom prst="rect">
            <a:avLst/>
          </a:prstGeom>
          <a:noFill/>
        </p:spPr>
        <p:txBody>
          <a:bodyPr wrap="square" rtlCol="0">
            <a:spAutoFit/>
          </a:bodyPr>
          <a:lstStyle/>
          <a:p>
            <a:r>
              <a:rPr lang="es-ES" sz="2800" b="1" dirty="0">
                <a:latin typeface="+mn-lt"/>
              </a:rPr>
              <a:t>Desarrollo </a:t>
            </a:r>
            <a:r>
              <a:rPr lang="es-ES" sz="2800" b="1" dirty="0" smtClean="0">
                <a:latin typeface="+mn-lt"/>
              </a:rPr>
              <a:t>parental</a:t>
            </a:r>
            <a:endParaRPr lang="es-ES" sz="2800" b="1" dirty="0">
              <a:latin typeface="+mn-lt"/>
            </a:endParaRPr>
          </a:p>
        </p:txBody>
      </p:sp>
      <p:sp>
        <p:nvSpPr>
          <p:cNvPr id="24" name="1 Título"/>
          <p:cNvSpPr>
            <a:spLocks noGrp="1"/>
          </p:cNvSpPr>
          <p:nvPr>
            <p:ph type="title"/>
          </p:nvPr>
        </p:nvSpPr>
        <p:spPr>
          <a:xfrm>
            <a:off x="230832" y="125760"/>
            <a:ext cx="8661648" cy="1143000"/>
          </a:xfrm>
        </p:spPr>
        <p:txBody>
          <a:bodyPr/>
          <a:lstStyle/>
          <a:p>
            <a:pPr algn="l" eaLnBrk="1" hangingPunct="1"/>
            <a:r>
              <a:rPr lang="es-ES" dirty="0" smtClean="0">
                <a:solidFill>
                  <a:schemeClr val="bg1"/>
                </a:solidFill>
                <a:ea typeface="ＭＳ Ｐゴシック" charset="-128"/>
              </a:rPr>
              <a:t>Resiliencia de las familias acogedoras</a:t>
            </a:r>
            <a:endParaRPr lang="en-US" dirty="0" smtClean="0">
              <a:solidFill>
                <a:schemeClr val="bg1"/>
              </a:solidFill>
              <a:ea typeface="ＭＳ Ｐゴシック" charset="-128"/>
            </a:endParaRPr>
          </a:p>
        </p:txBody>
      </p:sp>
      <p:sp>
        <p:nvSpPr>
          <p:cNvPr id="25" name="24 Forma libre"/>
          <p:cNvSpPr/>
          <p:nvPr/>
        </p:nvSpPr>
        <p:spPr>
          <a:xfrm>
            <a:off x="357158" y="1714488"/>
            <a:ext cx="5786478" cy="936104"/>
          </a:xfrm>
          <a:custGeom>
            <a:avLst/>
            <a:gdLst>
              <a:gd name="connsiteX0" fmla="*/ 0 w 3600400"/>
              <a:gd name="connsiteY0" fmla="*/ 177176 h 4824536"/>
              <a:gd name="connsiteX1" fmla="*/ 51894 w 3600400"/>
              <a:gd name="connsiteY1" fmla="*/ 51894 h 4824536"/>
              <a:gd name="connsiteX2" fmla="*/ 177176 w 3600400"/>
              <a:gd name="connsiteY2" fmla="*/ 1 h 4824536"/>
              <a:gd name="connsiteX3" fmla="*/ 3423224 w 3600400"/>
              <a:gd name="connsiteY3" fmla="*/ 0 h 4824536"/>
              <a:gd name="connsiteX4" fmla="*/ 3548506 w 3600400"/>
              <a:gd name="connsiteY4" fmla="*/ 51894 h 4824536"/>
              <a:gd name="connsiteX5" fmla="*/ 3600399 w 3600400"/>
              <a:gd name="connsiteY5" fmla="*/ 177176 h 4824536"/>
              <a:gd name="connsiteX6" fmla="*/ 3600400 w 3600400"/>
              <a:gd name="connsiteY6" fmla="*/ 4647360 h 4824536"/>
              <a:gd name="connsiteX7" fmla="*/ 3548506 w 3600400"/>
              <a:gd name="connsiteY7" fmla="*/ 4772642 h 4824536"/>
              <a:gd name="connsiteX8" fmla="*/ 3423224 w 3600400"/>
              <a:gd name="connsiteY8" fmla="*/ 4824536 h 4824536"/>
              <a:gd name="connsiteX9" fmla="*/ 177176 w 3600400"/>
              <a:gd name="connsiteY9" fmla="*/ 4824536 h 4824536"/>
              <a:gd name="connsiteX10" fmla="*/ 51894 w 3600400"/>
              <a:gd name="connsiteY10" fmla="*/ 4772642 h 4824536"/>
              <a:gd name="connsiteX11" fmla="*/ 0 w 3600400"/>
              <a:gd name="connsiteY11" fmla="*/ 4647360 h 4824536"/>
              <a:gd name="connsiteX12" fmla="*/ 0 w 3600400"/>
              <a:gd name="connsiteY12" fmla="*/ 177176 h 4824536"/>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3423224 w 3600400"/>
              <a:gd name="connsiteY4" fmla="*/ 72008 h 4896544"/>
              <a:gd name="connsiteX5" fmla="*/ 3548506 w 3600400"/>
              <a:gd name="connsiteY5" fmla="*/ 123902 h 4896544"/>
              <a:gd name="connsiteX6" fmla="*/ 3600399 w 3600400"/>
              <a:gd name="connsiteY6" fmla="*/ 249184 h 4896544"/>
              <a:gd name="connsiteX7" fmla="*/ 3600400 w 3600400"/>
              <a:gd name="connsiteY7" fmla="*/ 4719368 h 4896544"/>
              <a:gd name="connsiteX8" fmla="*/ 3548506 w 3600400"/>
              <a:gd name="connsiteY8" fmla="*/ 4844650 h 4896544"/>
              <a:gd name="connsiteX9" fmla="*/ 3423224 w 3600400"/>
              <a:gd name="connsiteY9" fmla="*/ 4896544 h 4896544"/>
              <a:gd name="connsiteX10" fmla="*/ 177176 w 3600400"/>
              <a:gd name="connsiteY10" fmla="*/ 4896544 h 4896544"/>
              <a:gd name="connsiteX11" fmla="*/ 51894 w 3600400"/>
              <a:gd name="connsiteY11" fmla="*/ 4844650 h 4896544"/>
              <a:gd name="connsiteX12" fmla="*/ 0 w 3600400"/>
              <a:gd name="connsiteY12" fmla="*/ 4719368 h 4896544"/>
              <a:gd name="connsiteX13" fmla="*/ 0 w 3600400"/>
              <a:gd name="connsiteY13"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936104 w 3600400"/>
              <a:gd name="connsiteY4" fmla="*/ 72008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936104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792088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792088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1008112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393200 h 5040560"/>
              <a:gd name="connsiteX1" fmla="*/ 51894 w 3600400"/>
              <a:gd name="connsiteY1" fmla="*/ 267918 h 5040560"/>
              <a:gd name="connsiteX2" fmla="*/ 177176 w 3600400"/>
              <a:gd name="connsiteY2" fmla="*/ 216025 h 5040560"/>
              <a:gd name="connsiteX3" fmla="*/ 432048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864096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21192 h 4968552"/>
              <a:gd name="connsiteX1" fmla="*/ 51894 w 3600400"/>
              <a:gd name="connsiteY1" fmla="*/ 195910 h 4968552"/>
              <a:gd name="connsiteX2" fmla="*/ 177176 w 3600400"/>
              <a:gd name="connsiteY2" fmla="*/ 144017 h 4968552"/>
              <a:gd name="connsiteX3" fmla="*/ 648072 w 3600400"/>
              <a:gd name="connsiteY3" fmla="*/ 144016 h 4968552"/>
              <a:gd name="connsiteX4" fmla="*/ 864096 w 3600400"/>
              <a:gd name="connsiteY4" fmla="*/ 0 h 4968552"/>
              <a:gd name="connsiteX5" fmla="*/ 1080120 w 3600400"/>
              <a:gd name="connsiteY5" fmla="*/ 144016 h 4968552"/>
              <a:gd name="connsiteX6" fmla="*/ 3423224 w 3600400"/>
              <a:gd name="connsiteY6" fmla="*/ 144016 h 4968552"/>
              <a:gd name="connsiteX7" fmla="*/ 3548506 w 3600400"/>
              <a:gd name="connsiteY7" fmla="*/ 195910 h 4968552"/>
              <a:gd name="connsiteX8" fmla="*/ 3600399 w 3600400"/>
              <a:gd name="connsiteY8" fmla="*/ 321192 h 4968552"/>
              <a:gd name="connsiteX9" fmla="*/ 3600400 w 3600400"/>
              <a:gd name="connsiteY9" fmla="*/ 4791376 h 4968552"/>
              <a:gd name="connsiteX10" fmla="*/ 3548506 w 3600400"/>
              <a:gd name="connsiteY10" fmla="*/ 4916658 h 4968552"/>
              <a:gd name="connsiteX11" fmla="*/ 3423224 w 3600400"/>
              <a:gd name="connsiteY11" fmla="*/ 4968552 h 4968552"/>
              <a:gd name="connsiteX12" fmla="*/ 177176 w 3600400"/>
              <a:gd name="connsiteY12" fmla="*/ 4968552 h 4968552"/>
              <a:gd name="connsiteX13" fmla="*/ 51894 w 3600400"/>
              <a:gd name="connsiteY13" fmla="*/ 4916658 h 4968552"/>
              <a:gd name="connsiteX14" fmla="*/ 0 w 3600400"/>
              <a:gd name="connsiteY14" fmla="*/ 4791376 h 4968552"/>
              <a:gd name="connsiteX15" fmla="*/ 0 w 3600400"/>
              <a:gd name="connsiteY15" fmla="*/ 321192 h 4968552"/>
              <a:gd name="connsiteX0" fmla="*/ 0 w 3600400"/>
              <a:gd name="connsiteY0" fmla="*/ 467326 h 5114686"/>
              <a:gd name="connsiteX1" fmla="*/ 51894 w 3600400"/>
              <a:gd name="connsiteY1" fmla="*/ 342044 h 5114686"/>
              <a:gd name="connsiteX2" fmla="*/ 177176 w 3600400"/>
              <a:gd name="connsiteY2" fmla="*/ 290151 h 5114686"/>
              <a:gd name="connsiteX3" fmla="*/ 648072 w 3600400"/>
              <a:gd name="connsiteY3" fmla="*/ 290150 h 5114686"/>
              <a:gd name="connsiteX4" fmla="*/ 864096 w 3600400"/>
              <a:gd name="connsiteY4" fmla="*/ 0 h 5114686"/>
              <a:gd name="connsiteX5" fmla="*/ 1080120 w 3600400"/>
              <a:gd name="connsiteY5" fmla="*/ 290150 h 5114686"/>
              <a:gd name="connsiteX6" fmla="*/ 3423224 w 3600400"/>
              <a:gd name="connsiteY6" fmla="*/ 290150 h 5114686"/>
              <a:gd name="connsiteX7" fmla="*/ 3548506 w 3600400"/>
              <a:gd name="connsiteY7" fmla="*/ 342044 h 5114686"/>
              <a:gd name="connsiteX8" fmla="*/ 3600399 w 3600400"/>
              <a:gd name="connsiteY8" fmla="*/ 467326 h 5114686"/>
              <a:gd name="connsiteX9" fmla="*/ 3600400 w 3600400"/>
              <a:gd name="connsiteY9" fmla="*/ 4937510 h 5114686"/>
              <a:gd name="connsiteX10" fmla="*/ 3548506 w 3600400"/>
              <a:gd name="connsiteY10" fmla="*/ 5062792 h 5114686"/>
              <a:gd name="connsiteX11" fmla="*/ 3423224 w 3600400"/>
              <a:gd name="connsiteY11" fmla="*/ 5114686 h 5114686"/>
              <a:gd name="connsiteX12" fmla="*/ 177176 w 3600400"/>
              <a:gd name="connsiteY12" fmla="*/ 5114686 h 5114686"/>
              <a:gd name="connsiteX13" fmla="*/ 51894 w 3600400"/>
              <a:gd name="connsiteY13" fmla="*/ 5062792 h 5114686"/>
              <a:gd name="connsiteX14" fmla="*/ 0 w 3600400"/>
              <a:gd name="connsiteY14" fmla="*/ 4937510 h 5114686"/>
              <a:gd name="connsiteX15" fmla="*/ 0 w 3600400"/>
              <a:gd name="connsiteY15" fmla="*/ 467326 h 5114686"/>
              <a:gd name="connsiteX0" fmla="*/ 0 w 3600400"/>
              <a:gd name="connsiteY0" fmla="*/ 768190 h 5415550"/>
              <a:gd name="connsiteX1" fmla="*/ 51894 w 3600400"/>
              <a:gd name="connsiteY1" fmla="*/ 642908 h 5415550"/>
              <a:gd name="connsiteX2" fmla="*/ 177176 w 3600400"/>
              <a:gd name="connsiteY2" fmla="*/ 591015 h 5415550"/>
              <a:gd name="connsiteX3" fmla="*/ 648072 w 3600400"/>
              <a:gd name="connsiteY3" fmla="*/ 591014 h 5415550"/>
              <a:gd name="connsiteX4" fmla="*/ 864096 w 3600400"/>
              <a:gd name="connsiteY4" fmla="*/ 0 h 5415550"/>
              <a:gd name="connsiteX5" fmla="*/ 1080120 w 3600400"/>
              <a:gd name="connsiteY5" fmla="*/ 591014 h 5415550"/>
              <a:gd name="connsiteX6" fmla="*/ 3423224 w 3600400"/>
              <a:gd name="connsiteY6" fmla="*/ 591014 h 5415550"/>
              <a:gd name="connsiteX7" fmla="*/ 3548506 w 3600400"/>
              <a:gd name="connsiteY7" fmla="*/ 642908 h 5415550"/>
              <a:gd name="connsiteX8" fmla="*/ 3600399 w 3600400"/>
              <a:gd name="connsiteY8" fmla="*/ 768190 h 5415550"/>
              <a:gd name="connsiteX9" fmla="*/ 3600400 w 3600400"/>
              <a:gd name="connsiteY9" fmla="*/ 5238374 h 5415550"/>
              <a:gd name="connsiteX10" fmla="*/ 3548506 w 3600400"/>
              <a:gd name="connsiteY10" fmla="*/ 5363656 h 5415550"/>
              <a:gd name="connsiteX11" fmla="*/ 3423224 w 3600400"/>
              <a:gd name="connsiteY11" fmla="*/ 5415550 h 5415550"/>
              <a:gd name="connsiteX12" fmla="*/ 177176 w 3600400"/>
              <a:gd name="connsiteY12" fmla="*/ 5415550 h 5415550"/>
              <a:gd name="connsiteX13" fmla="*/ 51894 w 3600400"/>
              <a:gd name="connsiteY13" fmla="*/ 5363656 h 5415550"/>
              <a:gd name="connsiteX14" fmla="*/ 0 w 3600400"/>
              <a:gd name="connsiteY14" fmla="*/ 5238374 h 5415550"/>
              <a:gd name="connsiteX15" fmla="*/ 0 w 3600400"/>
              <a:gd name="connsiteY15" fmla="*/ 768190 h 5415550"/>
              <a:gd name="connsiteX0" fmla="*/ 0 w 3600400"/>
              <a:gd name="connsiteY0" fmla="*/ 1219486 h 5866846"/>
              <a:gd name="connsiteX1" fmla="*/ 51894 w 3600400"/>
              <a:gd name="connsiteY1" fmla="*/ 1094204 h 5866846"/>
              <a:gd name="connsiteX2" fmla="*/ 177176 w 3600400"/>
              <a:gd name="connsiteY2" fmla="*/ 1042311 h 5866846"/>
              <a:gd name="connsiteX3" fmla="*/ 648072 w 3600400"/>
              <a:gd name="connsiteY3" fmla="*/ 1042310 h 5866846"/>
              <a:gd name="connsiteX4" fmla="*/ 864096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864096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686279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686279 w 3600400"/>
              <a:gd name="connsiteY4" fmla="*/ 0 h 5866846"/>
              <a:gd name="connsiteX5" fmla="*/ 768954 w 3600400"/>
              <a:gd name="connsiteY5" fmla="*/ 1042309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603583 w 3600400"/>
              <a:gd name="connsiteY3" fmla="*/ 1042309 h 5866846"/>
              <a:gd name="connsiteX4" fmla="*/ 686279 w 3600400"/>
              <a:gd name="connsiteY4" fmla="*/ 0 h 5866846"/>
              <a:gd name="connsiteX5" fmla="*/ 768954 w 3600400"/>
              <a:gd name="connsiteY5" fmla="*/ 1042309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00400" h="5866846">
                <a:moveTo>
                  <a:pt x="0" y="1219486"/>
                </a:moveTo>
                <a:cubicBezTo>
                  <a:pt x="0" y="1172496"/>
                  <a:pt x="18667" y="1127431"/>
                  <a:pt x="51894" y="1094204"/>
                </a:cubicBezTo>
                <a:cubicBezTo>
                  <a:pt x="85121" y="1060977"/>
                  <a:pt x="119922" y="1059917"/>
                  <a:pt x="177176" y="1042311"/>
                </a:cubicBezTo>
                <a:lnTo>
                  <a:pt x="603583" y="1042309"/>
                </a:lnTo>
                <a:lnTo>
                  <a:pt x="686279" y="0"/>
                </a:lnTo>
                <a:lnTo>
                  <a:pt x="768954" y="1042309"/>
                </a:lnTo>
                <a:lnTo>
                  <a:pt x="3423224" y="1042310"/>
                </a:lnTo>
                <a:cubicBezTo>
                  <a:pt x="3470214" y="1042310"/>
                  <a:pt x="3515279" y="1060977"/>
                  <a:pt x="3548506" y="1094204"/>
                </a:cubicBezTo>
                <a:cubicBezTo>
                  <a:pt x="3581733" y="1127431"/>
                  <a:pt x="3600400" y="1172496"/>
                  <a:pt x="3600399" y="1219486"/>
                </a:cubicBezTo>
                <a:cubicBezTo>
                  <a:pt x="3600399" y="2709547"/>
                  <a:pt x="3600400" y="4199609"/>
                  <a:pt x="3600400" y="5689670"/>
                </a:cubicBezTo>
                <a:cubicBezTo>
                  <a:pt x="3600400" y="5736660"/>
                  <a:pt x="3581733" y="5781725"/>
                  <a:pt x="3548506" y="5814952"/>
                </a:cubicBezTo>
                <a:cubicBezTo>
                  <a:pt x="3515279" y="5848179"/>
                  <a:pt x="3470214" y="5866846"/>
                  <a:pt x="3423224" y="5866846"/>
                </a:cubicBezTo>
                <a:lnTo>
                  <a:pt x="177176" y="5866846"/>
                </a:lnTo>
                <a:cubicBezTo>
                  <a:pt x="130186" y="5866846"/>
                  <a:pt x="85121" y="5848179"/>
                  <a:pt x="51894" y="5814952"/>
                </a:cubicBezTo>
                <a:cubicBezTo>
                  <a:pt x="18667" y="5781725"/>
                  <a:pt x="0" y="5736660"/>
                  <a:pt x="0" y="5689670"/>
                </a:cubicBezTo>
                <a:lnTo>
                  <a:pt x="0" y="1219486"/>
                </a:lnTo>
                <a:close/>
              </a:path>
            </a:pathLst>
          </a:custGeom>
          <a:noFill/>
          <a:ln w="12700">
            <a:solidFill>
              <a:srgbClr val="B3CC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47683538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20"/>
                                        </p:tgtEl>
                                        <p:attrNameLst>
                                          <p:attrName>style.opacity</p:attrName>
                                        </p:attrNameLst>
                                      </p:cBhvr>
                                      <p:to>
                                        <p:strVal val="0.5"/>
                                      </p:to>
                                    </p:set>
                                    <p:animEffect filter="image" prLst="opacity: 0.5">
                                      <p:cBhvr rctx="IE">
                                        <p:cTn id="7" dur="indefinite"/>
                                        <p:tgtEl>
                                          <p:spTgt spid="20"/>
                                        </p:tgtEl>
                                      </p:cBhvr>
                                    </p:animEffect>
                                  </p:childTnLst>
                                </p:cTn>
                              </p:par>
                              <p:par>
                                <p:cTn id="8" presetID="9" presetClass="emph" presetSubtype="0" grpId="0" nodeType="withEffect">
                                  <p:stCondLst>
                                    <p:cond delay="0"/>
                                  </p:stCondLst>
                                  <p:childTnLst>
                                    <p:set>
                                      <p:cBhvr rctx="PPT">
                                        <p:cTn id="9" dur="indefinite"/>
                                        <p:tgtEl>
                                          <p:spTgt spid="21"/>
                                        </p:tgtEl>
                                        <p:attrNameLst>
                                          <p:attrName>style.opacity</p:attrName>
                                        </p:attrNameLst>
                                      </p:cBhvr>
                                      <p:to>
                                        <p:strVal val="0.5"/>
                                      </p:to>
                                    </p:set>
                                    <p:animEffect filter="image" prLst="opacity: 0.5">
                                      <p:cBhvr rctx="IE">
                                        <p:cTn id="10" dur="indefinite"/>
                                        <p:tgtEl>
                                          <p:spTgt spid="21"/>
                                        </p:tgtEl>
                                      </p:cBhvr>
                                    </p:animEffect>
                                  </p:childTnLst>
                                </p:cTn>
                              </p:par>
                              <p:par>
                                <p:cTn id="11" presetID="9" presetClass="emph" presetSubtype="0" grpId="0" nodeType="withEffect">
                                  <p:stCondLst>
                                    <p:cond delay="0"/>
                                  </p:stCondLst>
                                  <p:childTnLst>
                                    <p:set>
                                      <p:cBhvr rctx="PPT">
                                        <p:cTn id="12" dur="indefinite"/>
                                        <p:tgtEl>
                                          <p:spTgt spid="19"/>
                                        </p:tgtEl>
                                        <p:attrNameLst>
                                          <p:attrName>style.opacity</p:attrName>
                                        </p:attrNameLst>
                                      </p:cBhvr>
                                      <p:to>
                                        <p:strVal val="0.5"/>
                                      </p:to>
                                    </p:set>
                                    <p:animEffect filter="image" prLst="opacity: 0.5">
                                      <p:cBhvr rctx="IE">
                                        <p:cTn id="13" dur="indefinite"/>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4"/>
          <p:cNvSpPr>
            <a:spLocks noChangeArrowheads="1"/>
          </p:cNvSpPr>
          <p:nvPr/>
        </p:nvSpPr>
        <p:spPr bwMode="auto">
          <a:xfrm>
            <a:off x="0" y="0"/>
            <a:ext cx="9144000" cy="1268760"/>
          </a:xfrm>
          <a:prstGeom prst="rect">
            <a:avLst/>
          </a:prstGeom>
          <a:solidFill>
            <a:schemeClr val="accent3"/>
          </a:solidFill>
          <a:ln w="9525">
            <a:noFill/>
            <a:miter lim="800000"/>
            <a:headEnd/>
            <a:tailEnd/>
          </a:ln>
        </p:spPr>
        <p:txBody>
          <a:bodyPr wrap="none" anchor="ctr"/>
          <a:lstStyle/>
          <a:p>
            <a:endParaRPr lang="en-US"/>
          </a:p>
        </p:txBody>
      </p:sp>
      <p:sp>
        <p:nvSpPr>
          <p:cNvPr id="13" name="12 Rectángulo"/>
          <p:cNvSpPr/>
          <p:nvPr/>
        </p:nvSpPr>
        <p:spPr>
          <a:xfrm>
            <a:off x="4499992" y="1296000"/>
            <a:ext cx="2304256" cy="360040"/>
          </a:xfrm>
          <a:prstGeom prst="rect">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Exosistema</a:t>
            </a:r>
          </a:p>
        </p:txBody>
      </p:sp>
      <p:sp>
        <p:nvSpPr>
          <p:cNvPr id="14" name="13 Rectángulo"/>
          <p:cNvSpPr/>
          <p:nvPr/>
        </p:nvSpPr>
        <p:spPr>
          <a:xfrm>
            <a:off x="6804248" y="1296000"/>
            <a:ext cx="2339752" cy="360040"/>
          </a:xfrm>
          <a:prstGeom prst="rect">
            <a:avLst/>
          </a:prstGeom>
          <a:solidFill>
            <a:schemeClr val="accent3">
              <a:lumMod val="50000"/>
            </a:schemeClr>
          </a:solidFill>
          <a:ln w="127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Macrosistema</a:t>
            </a:r>
          </a:p>
        </p:txBody>
      </p:sp>
      <p:sp>
        <p:nvSpPr>
          <p:cNvPr id="15" name="14 Rectángulo"/>
          <p:cNvSpPr/>
          <p:nvPr/>
        </p:nvSpPr>
        <p:spPr>
          <a:xfrm>
            <a:off x="2195736" y="1296000"/>
            <a:ext cx="2304256" cy="360040"/>
          </a:xfrm>
          <a:prstGeom prst="rect">
            <a:avLst/>
          </a:prstGeom>
          <a:solidFill>
            <a:schemeClr val="accent3"/>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Mesosistema</a:t>
            </a:r>
          </a:p>
        </p:txBody>
      </p:sp>
      <p:sp>
        <p:nvSpPr>
          <p:cNvPr id="16" name="15 Rectángulo"/>
          <p:cNvSpPr/>
          <p:nvPr/>
        </p:nvSpPr>
        <p:spPr>
          <a:xfrm>
            <a:off x="-34290" y="1296000"/>
            <a:ext cx="2230026" cy="360040"/>
          </a:xfrm>
          <a:prstGeom prst="rect">
            <a:avLst/>
          </a:prstGeom>
          <a:solidFill>
            <a:srgbClr val="B3CC82"/>
          </a:solidFill>
          <a:ln w="12700">
            <a:solidFill>
              <a:srgbClr val="B3CC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Microsistema</a:t>
            </a:r>
          </a:p>
        </p:txBody>
      </p:sp>
      <p:sp>
        <p:nvSpPr>
          <p:cNvPr id="17" name="16 Rectángulo"/>
          <p:cNvSpPr/>
          <p:nvPr/>
        </p:nvSpPr>
        <p:spPr>
          <a:xfrm>
            <a:off x="5364088" y="1916832"/>
            <a:ext cx="1800200" cy="861774"/>
          </a:xfrm>
          <a:prstGeom prst="rect">
            <a:avLst/>
          </a:prstGeom>
        </p:spPr>
        <p:txBody>
          <a:bodyPr wrap="square">
            <a:spAutoFit/>
          </a:bodyPr>
          <a:lstStyle/>
          <a:p>
            <a:pPr marL="0" lvl="8"/>
            <a:r>
              <a:rPr lang="es-ES" b="1" dirty="0" smtClean="0">
                <a:latin typeface="+mn-lt"/>
              </a:rPr>
              <a:t>Apoyo formal</a:t>
            </a:r>
            <a:endParaRPr lang="es-ES" sz="1400" dirty="0" smtClean="0">
              <a:latin typeface="+mn-lt"/>
            </a:endParaRPr>
          </a:p>
          <a:p>
            <a:pPr marL="0" lvl="8"/>
            <a:endParaRPr lang="es-ES" sz="1400" b="1" dirty="0" smtClean="0">
              <a:latin typeface="+mn-lt"/>
            </a:endParaRPr>
          </a:p>
          <a:p>
            <a:pPr marL="0" lvl="8"/>
            <a:r>
              <a:rPr lang="es-ES" b="1" dirty="0" smtClean="0">
                <a:latin typeface="+mn-lt"/>
              </a:rPr>
              <a:t>Apoyo informal</a:t>
            </a:r>
          </a:p>
        </p:txBody>
      </p:sp>
      <p:sp>
        <p:nvSpPr>
          <p:cNvPr id="18" name="17 Rectángulo"/>
          <p:cNvSpPr/>
          <p:nvPr/>
        </p:nvSpPr>
        <p:spPr>
          <a:xfrm>
            <a:off x="107504" y="1916832"/>
            <a:ext cx="2736304" cy="923330"/>
          </a:xfrm>
          <a:prstGeom prst="rect">
            <a:avLst/>
          </a:prstGeom>
        </p:spPr>
        <p:txBody>
          <a:bodyPr wrap="square">
            <a:spAutoFit/>
          </a:bodyPr>
          <a:lstStyle/>
          <a:p>
            <a:pPr marL="180975" lvl="1" indent="-95250"/>
            <a:r>
              <a:rPr lang="es-ES" b="1" dirty="0" smtClean="0">
                <a:latin typeface="+mn-lt"/>
              </a:rPr>
              <a:t>Desarrollo parental</a:t>
            </a:r>
          </a:p>
          <a:p>
            <a:pPr marL="180975" lvl="1" indent="-95250"/>
            <a:endParaRPr lang="es-ES" b="1" dirty="0" smtClean="0">
              <a:latin typeface="+mn-lt"/>
            </a:endParaRPr>
          </a:p>
          <a:p>
            <a:pPr marL="180975" lvl="1" indent="-95250"/>
            <a:r>
              <a:rPr lang="es-ES" b="1" dirty="0" smtClean="0">
                <a:latin typeface="+mn-lt"/>
              </a:rPr>
              <a:t>Desarrollo familiar</a:t>
            </a:r>
          </a:p>
        </p:txBody>
      </p:sp>
      <p:sp>
        <p:nvSpPr>
          <p:cNvPr id="19" name="18 Forma libre"/>
          <p:cNvSpPr/>
          <p:nvPr/>
        </p:nvSpPr>
        <p:spPr>
          <a:xfrm>
            <a:off x="107504" y="1723668"/>
            <a:ext cx="2304256" cy="1248570"/>
          </a:xfrm>
          <a:custGeom>
            <a:avLst/>
            <a:gdLst>
              <a:gd name="connsiteX0" fmla="*/ 0 w 3600400"/>
              <a:gd name="connsiteY0" fmla="*/ 177176 h 4824536"/>
              <a:gd name="connsiteX1" fmla="*/ 51894 w 3600400"/>
              <a:gd name="connsiteY1" fmla="*/ 51894 h 4824536"/>
              <a:gd name="connsiteX2" fmla="*/ 177176 w 3600400"/>
              <a:gd name="connsiteY2" fmla="*/ 1 h 4824536"/>
              <a:gd name="connsiteX3" fmla="*/ 3423224 w 3600400"/>
              <a:gd name="connsiteY3" fmla="*/ 0 h 4824536"/>
              <a:gd name="connsiteX4" fmla="*/ 3548506 w 3600400"/>
              <a:gd name="connsiteY4" fmla="*/ 51894 h 4824536"/>
              <a:gd name="connsiteX5" fmla="*/ 3600399 w 3600400"/>
              <a:gd name="connsiteY5" fmla="*/ 177176 h 4824536"/>
              <a:gd name="connsiteX6" fmla="*/ 3600400 w 3600400"/>
              <a:gd name="connsiteY6" fmla="*/ 4647360 h 4824536"/>
              <a:gd name="connsiteX7" fmla="*/ 3548506 w 3600400"/>
              <a:gd name="connsiteY7" fmla="*/ 4772642 h 4824536"/>
              <a:gd name="connsiteX8" fmla="*/ 3423224 w 3600400"/>
              <a:gd name="connsiteY8" fmla="*/ 4824536 h 4824536"/>
              <a:gd name="connsiteX9" fmla="*/ 177176 w 3600400"/>
              <a:gd name="connsiteY9" fmla="*/ 4824536 h 4824536"/>
              <a:gd name="connsiteX10" fmla="*/ 51894 w 3600400"/>
              <a:gd name="connsiteY10" fmla="*/ 4772642 h 4824536"/>
              <a:gd name="connsiteX11" fmla="*/ 0 w 3600400"/>
              <a:gd name="connsiteY11" fmla="*/ 4647360 h 4824536"/>
              <a:gd name="connsiteX12" fmla="*/ 0 w 3600400"/>
              <a:gd name="connsiteY12" fmla="*/ 177176 h 4824536"/>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3423224 w 3600400"/>
              <a:gd name="connsiteY4" fmla="*/ 72008 h 4896544"/>
              <a:gd name="connsiteX5" fmla="*/ 3548506 w 3600400"/>
              <a:gd name="connsiteY5" fmla="*/ 123902 h 4896544"/>
              <a:gd name="connsiteX6" fmla="*/ 3600399 w 3600400"/>
              <a:gd name="connsiteY6" fmla="*/ 249184 h 4896544"/>
              <a:gd name="connsiteX7" fmla="*/ 3600400 w 3600400"/>
              <a:gd name="connsiteY7" fmla="*/ 4719368 h 4896544"/>
              <a:gd name="connsiteX8" fmla="*/ 3548506 w 3600400"/>
              <a:gd name="connsiteY8" fmla="*/ 4844650 h 4896544"/>
              <a:gd name="connsiteX9" fmla="*/ 3423224 w 3600400"/>
              <a:gd name="connsiteY9" fmla="*/ 4896544 h 4896544"/>
              <a:gd name="connsiteX10" fmla="*/ 177176 w 3600400"/>
              <a:gd name="connsiteY10" fmla="*/ 4896544 h 4896544"/>
              <a:gd name="connsiteX11" fmla="*/ 51894 w 3600400"/>
              <a:gd name="connsiteY11" fmla="*/ 4844650 h 4896544"/>
              <a:gd name="connsiteX12" fmla="*/ 0 w 3600400"/>
              <a:gd name="connsiteY12" fmla="*/ 4719368 h 4896544"/>
              <a:gd name="connsiteX13" fmla="*/ 0 w 3600400"/>
              <a:gd name="connsiteY13"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936104 w 3600400"/>
              <a:gd name="connsiteY4" fmla="*/ 72008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936104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792088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792088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1008112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393200 h 5040560"/>
              <a:gd name="connsiteX1" fmla="*/ 51894 w 3600400"/>
              <a:gd name="connsiteY1" fmla="*/ 267918 h 5040560"/>
              <a:gd name="connsiteX2" fmla="*/ 177176 w 3600400"/>
              <a:gd name="connsiteY2" fmla="*/ 216025 h 5040560"/>
              <a:gd name="connsiteX3" fmla="*/ 432048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864096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21192 h 4968552"/>
              <a:gd name="connsiteX1" fmla="*/ 51894 w 3600400"/>
              <a:gd name="connsiteY1" fmla="*/ 195910 h 4968552"/>
              <a:gd name="connsiteX2" fmla="*/ 177176 w 3600400"/>
              <a:gd name="connsiteY2" fmla="*/ 144017 h 4968552"/>
              <a:gd name="connsiteX3" fmla="*/ 648072 w 3600400"/>
              <a:gd name="connsiteY3" fmla="*/ 144016 h 4968552"/>
              <a:gd name="connsiteX4" fmla="*/ 864096 w 3600400"/>
              <a:gd name="connsiteY4" fmla="*/ 0 h 4968552"/>
              <a:gd name="connsiteX5" fmla="*/ 1080120 w 3600400"/>
              <a:gd name="connsiteY5" fmla="*/ 144016 h 4968552"/>
              <a:gd name="connsiteX6" fmla="*/ 3423224 w 3600400"/>
              <a:gd name="connsiteY6" fmla="*/ 144016 h 4968552"/>
              <a:gd name="connsiteX7" fmla="*/ 3548506 w 3600400"/>
              <a:gd name="connsiteY7" fmla="*/ 195910 h 4968552"/>
              <a:gd name="connsiteX8" fmla="*/ 3600399 w 3600400"/>
              <a:gd name="connsiteY8" fmla="*/ 321192 h 4968552"/>
              <a:gd name="connsiteX9" fmla="*/ 3600400 w 3600400"/>
              <a:gd name="connsiteY9" fmla="*/ 4791376 h 4968552"/>
              <a:gd name="connsiteX10" fmla="*/ 3548506 w 3600400"/>
              <a:gd name="connsiteY10" fmla="*/ 4916658 h 4968552"/>
              <a:gd name="connsiteX11" fmla="*/ 3423224 w 3600400"/>
              <a:gd name="connsiteY11" fmla="*/ 4968552 h 4968552"/>
              <a:gd name="connsiteX12" fmla="*/ 177176 w 3600400"/>
              <a:gd name="connsiteY12" fmla="*/ 4968552 h 4968552"/>
              <a:gd name="connsiteX13" fmla="*/ 51894 w 3600400"/>
              <a:gd name="connsiteY13" fmla="*/ 4916658 h 4968552"/>
              <a:gd name="connsiteX14" fmla="*/ 0 w 3600400"/>
              <a:gd name="connsiteY14" fmla="*/ 4791376 h 4968552"/>
              <a:gd name="connsiteX15" fmla="*/ 0 w 3600400"/>
              <a:gd name="connsiteY15" fmla="*/ 321192 h 4968552"/>
              <a:gd name="connsiteX0" fmla="*/ 0 w 3600400"/>
              <a:gd name="connsiteY0" fmla="*/ 818047 h 5465407"/>
              <a:gd name="connsiteX1" fmla="*/ 51894 w 3600400"/>
              <a:gd name="connsiteY1" fmla="*/ 692765 h 5465407"/>
              <a:gd name="connsiteX2" fmla="*/ 177176 w 3600400"/>
              <a:gd name="connsiteY2" fmla="*/ 640872 h 5465407"/>
              <a:gd name="connsiteX3" fmla="*/ 648072 w 3600400"/>
              <a:gd name="connsiteY3" fmla="*/ 640871 h 5465407"/>
              <a:gd name="connsiteX4" fmla="*/ 872824 w 3600400"/>
              <a:gd name="connsiteY4" fmla="*/ 0 h 5465407"/>
              <a:gd name="connsiteX5" fmla="*/ 1080120 w 3600400"/>
              <a:gd name="connsiteY5" fmla="*/ 640871 h 5465407"/>
              <a:gd name="connsiteX6" fmla="*/ 3423224 w 3600400"/>
              <a:gd name="connsiteY6" fmla="*/ 640871 h 5465407"/>
              <a:gd name="connsiteX7" fmla="*/ 3548506 w 3600400"/>
              <a:gd name="connsiteY7" fmla="*/ 692765 h 5465407"/>
              <a:gd name="connsiteX8" fmla="*/ 3600399 w 3600400"/>
              <a:gd name="connsiteY8" fmla="*/ 818047 h 5465407"/>
              <a:gd name="connsiteX9" fmla="*/ 3600400 w 3600400"/>
              <a:gd name="connsiteY9" fmla="*/ 5288231 h 5465407"/>
              <a:gd name="connsiteX10" fmla="*/ 3548506 w 3600400"/>
              <a:gd name="connsiteY10" fmla="*/ 5413513 h 5465407"/>
              <a:gd name="connsiteX11" fmla="*/ 3423224 w 3600400"/>
              <a:gd name="connsiteY11" fmla="*/ 5465407 h 5465407"/>
              <a:gd name="connsiteX12" fmla="*/ 177176 w 3600400"/>
              <a:gd name="connsiteY12" fmla="*/ 5465407 h 5465407"/>
              <a:gd name="connsiteX13" fmla="*/ 51894 w 3600400"/>
              <a:gd name="connsiteY13" fmla="*/ 5413513 h 5465407"/>
              <a:gd name="connsiteX14" fmla="*/ 0 w 3600400"/>
              <a:gd name="connsiteY14" fmla="*/ 5288231 h 5465407"/>
              <a:gd name="connsiteX15" fmla="*/ 0 w 3600400"/>
              <a:gd name="connsiteY15" fmla="*/ 818047 h 5465407"/>
              <a:gd name="connsiteX0" fmla="*/ 0 w 3600400"/>
              <a:gd name="connsiteY0" fmla="*/ 569619 h 5216979"/>
              <a:gd name="connsiteX1" fmla="*/ 51894 w 3600400"/>
              <a:gd name="connsiteY1" fmla="*/ 444337 h 5216979"/>
              <a:gd name="connsiteX2" fmla="*/ 177176 w 3600400"/>
              <a:gd name="connsiteY2" fmla="*/ 392444 h 5216979"/>
              <a:gd name="connsiteX3" fmla="*/ 648072 w 3600400"/>
              <a:gd name="connsiteY3" fmla="*/ 392443 h 5216979"/>
              <a:gd name="connsiteX4" fmla="*/ 872824 w 3600400"/>
              <a:gd name="connsiteY4" fmla="*/ 0 h 5216979"/>
              <a:gd name="connsiteX5" fmla="*/ 1080120 w 3600400"/>
              <a:gd name="connsiteY5" fmla="*/ 392443 h 5216979"/>
              <a:gd name="connsiteX6" fmla="*/ 3423224 w 3600400"/>
              <a:gd name="connsiteY6" fmla="*/ 392443 h 5216979"/>
              <a:gd name="connsiteX7" fmla="*/ 3548506 w 3600400"/>
              <a:gd name="connsiteY7" fmla="*/ 444337 h 5216979"/>
              <a:gd name="connsiteX8" fmla="*/ 3600399 w 3600400"/>
              <a:gd name="connsiteY8" fmla="*/ 569619 h 5216979"/>
              <a:gd name="connsiteX9" fmla="*/ 3600400 w 3600400"/>
              <a:gd name="connsiteY9" fmla="*/ 5039803 h 5216979"/>
              <a:gd name="connsiteX10" fmla="*/ 3548506 w 3600400"/>
              <a:gd name="connsiteY10" fmla="*/ 5165085 h 5216979"/>
              <a:gd name="connsiteX11" fmla="*/ 3423224 w 3600400"/>
              <a:gd name="connsiteY11" fmla="*/ 5216979 h 5216979"/>
              <a:gd name="connsiteX12" fmla="*/ 177176 w 3600400"/>
              <a:gd name="connsiteY12" fmla="*/ 5216979 h 5216979"/>
              <a:gd name="connsiteX13" fmla="*/ 51894 w 3600400"/>
              <a:gd name="connsiteY13" fmla="*/ 5165085 h 5216979"/>
              <a:gd name="connsiteX14" fmla="*/ 0 w 3600400"/>
              <a:gd name="connsiteY14" fmla="*/ 5039803 h 5216979"/>
              <a:gd name="connsiteX15" fmla="*/ 0 w 3600400"/>
              <a:gd name="connsiteY15" fmla="*/ 569619 h 52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00400" h="5216979">
                <a:moveTo>
                  <a:pt x="0" y="569619"/>
                </a:moveTo>
                <a:cubicBezTo>
                  <a:pt x="0" y="522629"/>
                  <a:pt x="18667" y="477564"/>
                  <a:pt x="51894" y="444337"/>
                </a:cubicBezTo>
                <a:cubicBezTo>
                  <a:pt x="85121" y="411110"/>
                  <a:pt x="119922" y="410050"/>
                  <a:pt x="177176" y="392444"/>
                </a:cubicBezTo>
                <a:lnTo>
                  <a:pt x="648072" y="392443"/>
                </a:lnTo>
                <a:lnTo>
                  <a:pt x="872824" y="0"/>
                </a:lnTo>
                <a:lnTo>
                  <a:pt x="1080120" y="392443"/>
                </a:lnTo>
                <a:lnTo>
                  <a:pt x="3423224" y="392443"/>
                </a:lnTo>
                <a:cubicBezTo>
                  <a:pt x="3470214" y="392443"/>
                  <a:pt x="3515279" y="411110"/>
                  <a:pt x="3548506" y="444337"/>
                </a:cubicBezTo>
                <a:cubicBezTo>
                  <a:pt x="3581733" y="477564"/>
                  <a:pt x="3600400" y="522629"/>
                  <a:pt x="3600399" y="569619"/>
                </a:cubicBezTo>
                <a:cubicBezTo>
                  <a:pt x="3600399" y="2059680"/>
                  <a:pt x="3600400" y="3549742"/>
                  <a:pt x="3600400" y="5039803"/>
                </a:cubicBezTo>
                <a:cubicBezTo>
                  <a:pt x="3600400" y="5086793"/>
                  <a:pt x="3581733" y="5131858"/>
                  <a:pt x="3548506" y="5165085"/>
                </a:cubicBezTo>
                <a:cubicBezTo>
                  <a:pt x="3515279" y="5198312"/>
                  <a:pt x="3470214" y="5216979"/>
                  <a:pt x="3423224" y="5216979"/>
                </a:cubicBezTo>
                <a:lnTo>
                  <a:pt x="177176" y="5216979"/>
                </a:lnTo>
                <a:cubicBezTo>
                  <a:pt x="130186" y="5216979"/>
                  <a:pt x="85121" y="5198312"/>
                  <a:pt x="51894" y="5165085"/>
                </a:cubicBezTo>
                <a:cubicBezTo>
                  <a:pt x="18667" y="5131858"/>
                  <a:pt x="0" y="5086793"/>
                  <a:pt x="0" y="5039803"/>
                </a:cubicBezTo>
                <a:lnTo>
                  <a:pt x="0" y="569619"/>
                </a:lnTo>
                <a:close/>
              </a:path>
            </a:pathLst>
          </a:custGeom>
          <a:noFill/>
          <a:ln w="12700">
            <a:solidFill>
              <a:srgbClr val="B3CC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19 Forma libre"/>
          <p:cNvSpPr/>
          <p:nvPr/>
        </p:nvSpPr>
        <p:spPr>
          <a:xfrm>
            <a:off x="5364088" y="1748102"/>
            <a:ext cx="2016224" cy="1224136"/>
          </a:xfrm>
          <a:custGeom>
            <a:avLst/>
            <a:gdLst>
              <a:gd name="connsiteX0" fmla="*/ 0 w 3600400"/>
              <a:gd name="connsiteY0" fmla="*/ 177176 h 4824536"/>
              <a:gd name="connsiteX1" fmla="*/ 51894 w 3600400"/>
              <a:gd name="connsiteY1" fmla="*/ 51894 h 4824536"/>
              <a:gd name="connsiteX2" fmla="*/ 177176 w 3600400"/>
              <a:gd name="connsiteY2" fmla="*/ 1 h 4824536"/>
              <a:gd name="connsiteX3" fmla="*/ 3423224 w 3600400"/>
              <a:gd name="connsiteY3" fmla="*/ 0 h 4824536"/>
              <a:gd name="connsiteX4" fmla="*/ 3548506 w 3600400"/>
              <a:gd name="connsiteY4" fmla="*/ 51894 h 4824536"/>
              <a:gd name="connsiteX5" fmla="*/ 3600399 w 3600400"/>
              <a:gd name="connsiteY5" fmla="*/ 177176 h 4824536"/>
              <a:gd name="connsiteX6" fmla="*/ 3600400 w 3600400"/>
              <a:gd name="connsiteY6" fmla="*/ 4647360 h 4824536"/>
              <a:gd name="connsiteX7" fmla="*/ 3548506 w 3600400"/>
              <a:gd name="connsiteY7" fmla="*/ 4772642 h 4824536"/>
              <a:gd name="connsiteX8" fmla="*/ 3423224 w 3600400"/>
              <a:gd name="connsiteY8" fmla="*/ 4824536 h 4824536"/>
              <a:gd name="connsiteX9" fmla="*/ 177176 w 3600400"/>
              <a:gd name="connsiteY9" fmla="*/ 4824536 h 4824536"/>
              <a:gd name="connsiteX10" fmla="*/ 51894 w 3600400"/>
              <a:gd name="connsiteY10" fmla="*/ 4772642 h 4824536"/>
              <a:gd name="connsiteX11" fmla="*/ 0 w 3600400"/>
              <a:gd name="connsiteY11" fmla="*/ 4647360 h 4824536"/>
              <a:gd name="connsiteX12" fmla="*/ 0 w 3600400"/>
              <a:gd name="connsiteY12" fmla="*/ 177176 h 4824536"/>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3423224 w 3600400"/>
              <a:gd name="connsiteY4" fmla="*/ 72008 h 4896544"/>
              <a:gd name="connsiteX5" fmla="*/ 3548506 w 3600400"/>
              <a:gd name="connsiteY5" fmla="*/ 123902 h 4896544"/>
              <a:gd name="connsiteX6" fmla="*/ 3600399 w 3600400"/>
              <a:gd name="connsiteY6" fmla="*/ 249184 h 4896544"/>
              <a:gd name="connsiteX7" fmla="*/ 3600400 w 3600400"/>
              <a:gd name="connsiteY7" fmla="*/ 4719368 h 4896544"/>
              <a:gd name="connsiteX8" fmla="*/ 3548506 w 3600400"/>
              <a:gd name="connsiteY8" fmla="*/ 4844650 h 4896544"/>
              <a:gd name="connsiteX9" fmla="*/ 3423224 w 3600400"/>
              <a:gd name="connsiteY9" fmla="*/ 4896544 h 4896544"/>
              <a:gd name="connsiteX10" fmla="*/ 177176 w 3600400"/>
              <a:gd name="connsiteY10" fmla="*/ 4896544 h 4896544"/>
              <a:gd name="connsiteX11" fmla="*/ 51894 w 3600400"/>
              <a:gd name="connsiteY11" fmla="*/ 4844650 h 4896544"/>
              <a:gd name="connsiteX12" fmla="*/ 0 w 3600400"/>
              <a:gd name="connsiteY12" fmla="*/ 4719368 h 4896544"/>
              <a:gd name="connsiteX13" fmla="*/ 0 w 3600400"/>
              <a:gd name="connsiteY13"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936104 w 3600400"/>
              <a:gd name="connsiteY4" fmla="*/ 72008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936104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792088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792088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1008112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393200 h 5040560"/>
              <a:gd name="connsiteX1" fmla="*/ 51894 w 3600400"/>
              <a:gd name="connsiteY1" fmla="*/ 267918 h 5040560"/>
              <a:gd name="connsiteX2" fmla="*/ 177176 w 3600400"/>
              <a:gd name="connsiteY2" fmla="*/ 216025 h 5040560"/>
              <a:gd name="connsiteX3" fmla="*/ 432048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864096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21192 h 4968552"/>
              <a:gd name="connsiteX1" fmla="*/ 51894 w 3600400"/>
              <a:gd name="connsiteY1" fmla="*/ 195910 h 4968552"/>
              <a:gd name="connsiteX2" fmla="*/ 177176 w 3600400"/>
              <a:gd name="connsiteY2" fmla="*/ 144017 h 4968552"/>
              <a:gd name="connsiteX3" fmla="*/ 648072 w 3600400"/>
              <a:gd name="connsiteY3" fmla="*/ 144016 h 4968552"/>
              <a:gd name="connsiteX4" fmla="*/ 864096 w 3600400"/>
              <a:gd name="connsiteY4" fmla="*/ 0 h 4968552"/>
              <a:gd name="connsiteX5" fmla="*/ 1080120 w 3600400"/>
              <a:gd name="connsiteY5" fmla="*/ 144016 h 4968552"/>
              <a:gd name="connsiteX6" fmla="*/ 3423224 w 3600400"/>
              <a:gd name="connsiteY6" fmla="*/ 144016 h 4968552"/>
              <a:gd name="connsiteX7" fmla="*/ 3548506 w 3600400"/>
              <a:gd name="connsiteY7" fmla="*/ 195910 h 4968552"/>
              <a:gd name="connsiteX8" fmla="*/ 3600399 w 3600400"/>
              <a:gd name="connsiteY8" fmla="*/ 321192 h 4968552"/>
              <a:gd name="connsiteX9" fmla="*/ 3600400 w 3600400"/>
              <a:gd name="connsiteY9" fmla="*/ 4791376 h 4968552"/>
              <a:gd name="connsiteX10" fmla="*/ 3548506 w 3600400"/>
              <a:gd name="connsiteY10" fmla="*/ 4916658 h 4968552"/>
              <a:gd name="connsiteX11" fmla="*/ 3423224 w 3600400"/>
              <a:gd name="connsiteY11" fmla="*/ 4968552 h 4968552"/>
              <a:gd name="connsiteX12" fmla="*/ 177176 w 3600400"/>
              <a:gd name="connsiteY12" fmla="*/ 4968552 h 4968552"/>
              <a:gd name="connsiteX13" fmla="*/ 51894 w 3600400"/>
              <a:gd name="connsiteY13" fmla="*/ 4916658 h 4968552"/>
              <a:gd name="connsiteX14" fmla="*/ 0 w 3600400"/>
              <a:gd name="connsiteY14" fmla="*/ 4791376 h 4968552"/>
              <a:gd name="connsiteX15" fmla="*/ 0 w 3600400"/>
              <a:gd name="connsiteY15" fmla="*/ 321192 h 4968552"/>
              <a:gd name="connsiteX0" fmla="*/ 0 w 3600400"/>
              <a:gd name="connsiteY0" fmla="*/ 818047 h 5465407"/>
              <a:gd name="connsiteX1" fmla="*/ 51894 w 3600400"/>
              <a:gd name="connsiteY1" fmla="*/ 692765 h 5465407"/>
              <a:gd name="connsiteX2" fmla="*/ 177176 w 3600400"/>
              <a:gd name="connsiteY2" fmla="*/ 640872 h 5465407"/>
              <a:gd name="connsiteX3" fmla="*/ 648072 w 3600400"/>
              <a:gd name="connsiteY3" fmla="*/ 640871 h 5465407"/>
              <a:gd name="connsiteX4" fmla="*/ 872824 w 3600400"/>
              <a:gd name="connsiteY4" fmla="*/ 0 h 5465407"/>
              <a:gd name="connsiteX5" fmla="*/ 1080120 w 3600400"/>
              <a:gd name="connsiteY5" fmla="*/ 640871 h 5465407"/>
              <a:gd name="connsiteX6" fmla="*/ 3423224 w 3600400"/>
              <a:gd name="connsiteY6" fmla="*/ 640871 h 5465407"/>
              <a:gd name="connsiteX7" fmla="*/ 3548506 w 3600400"/>
              <a:gd name="connsiteY7" fmla="*/ 692765 h 5465407"/>
              <a:gd name="connsiteX8" fmla="*/ 3600399 w 3600400"/>
              <a:gd name="connsiteY8" fmla="*/ 818047 h 5465407"/>
              <a:gd name="connsiteX9" fmla="*/ 3600400 w 3600400"/>
              <a:gd name="connsiteY9" fmla="*/ 5288231 h 5465407"/>
              <a:gd name="connsiteX10" fmla="*/ 3548506 w 3600400"/>
              <a:gd name="connsiteY10" fmla="*/ 5413513 h 5465407"/>
              <a:gd name="connsiteX11" fmla="*/ 3423224 w 3600400"/>
              <a:gd name="connsiteY11" fmla="*/ 5465407 h 5465407"/>
              <a:gd name="connsiteX12" fmla="*/ 177176 w 3600400"/>
              <a:gd name="connsiteY12" fmla="*/ 5465407 h 5465407"/>
              <a:gd name="connsiteX13" fmla="*/ 51894 w 3600400"/>
              <a:gd name="connsiteY13" fmla="*/ 5413513 h 5465407"/>
              <a:gd name="connsiteX14" fmla="*/ 0 w 3600400"/>
              <a:gd name="connsiteY14" fmla="*/ 5288231 h 5465407"/>
              <a:gd name="connsiteX15" fmla="*/ 0 w 3600400"/>
              <a:gd name="connsiteY15" fmla="*/ 818047 h 5465407"/>
              <a:gd name="connsiteX0" fmla="*/ 0 w 3600400"/>
              <a:gd name="connsiteY0" fmla="*/ 569619 h 5216979"/>
              <a:gd name="connsiteX1" fmla="*/ 51894 w 3600400"/>
              <a:gd name="connsiteY1" fmla="*/ 444337 h 5216979"/>
              <a:gd name="connsiteX2" fmla="*/ 177176 w 3600400"/>
              <a:gd name="connsiteY2" fmla="*/ 392444 h 5216979"/>
              <a:gd name="connsiteX3" fmla="*/ 648072 w 3600400"/>
              <a:gd name="connsiteY3" fmla="*/ 392443 h 5216979"/>
              <a:gd name="connsiteX4" fmla="*/ 872824 w 3600400"/>
              <a:gd name="connsiteY4" fmla="*/ 0 h 5216979"/>
              <a:gd name="connsiteX5" fmla="*/ 1080120 w 3600400"/>
              <a:gd name="connsiteY5" fmla="*/ 392443 h 5216979"/>
              <a:gd name="connsiteX6" fmla="*/ 3423224 w 3600400"/>
              <a:gd name="connsiteY6" fmla="*/ 392443 h 5216979"/>
              <a:gd name="connsiteX7" fmla="*/ 3548506 w 3600400"/>
              <a:gd name="connsiteY7" fmla="*/ 444337 h 5216979"/>
              <a:gd name="connsiteX8" fmla="*/ 3600399 w 3600400"/>
              <a:gd name="connsiteY8" fmla="*/ 569619 h 5216979"/>
              <a:gd name="connsiteX9" fmla="*/ 3600400 w 3600400"/>
              <a:gd name="connsiteY9" fmla="*/ 5039803 h 5216979"/>
              <a:gd name="connsiteX10" fmla="*/ 3548506 w 3600400"/>
              <a:gd name="connsiteY10" fmla="*/ 5165085 h 5216979"/>
              <a:gd name="connsiteX11" fmla="*/ 3423224 w 3600400"/>
              <a:gd name="connsiteY11" fmla="*/ 5216979 h 5216979"/>
              <a:gd name="connsiteX12" fmla="*/ 177176 w 3600400"/>
              <a:gd name="connsiteY12" fmla="*/ 5216979 h 5216979"/>
              <a:gd name="connsiteX13" fmla="*/ 51894 w 3600400"/>
              <a:gd name="connsiteY13" fmla="*/ 5165085 h 5216979"/>
              <a:gd name="connsiteX14" fmla="*/ 0 w 3600400"/>
              <a:gd name="connsiteY14" fmla="*/ 5039803 h 5216979"/>
              <a:gd name="connsiteX15" fmla="*/ 0 w 3600400"/>
              <a:gd name="connsiteY15" fmla="*/ 569619 h 52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00400" h="5216979">
                <a:moveTo>
                  <a:pt x="0" y="569619"/>
                </a:moveTo>
                <a:cubicBezTo>
                  <a:pt x="0" y="522629"/>
                  <a:pt x="18667" y="477564"/>
                  <a:pt x="51894" y="444337"/>
                </a:cubicBezTo>
                <a:cubicBezTo>
                  <a:pt x="85121" y="411110"/>
                  <a:pt x="119922" y="410050"/>
                  <a:pt x="177176" y="392444"/>
                </a:cubicBezTo>
                <a:lnTo>
                  <a:pt x="648072" y="392443"/>
                </a:lnTo>
                <a:lnTo>
                  <a:pt x="872824" y="0"/>
                </a:lnTo>
                <a:lnTo>
                  <a:pt x="1080120" y="392443"/>
                </a:lnTo>
                <a:lnTo>
                  <a:pt x="3423224" y="392443"/>
                </a:lnTo>
                <a:cubicBezTo>
                  <a:pt x="3470214" y="392443"/>
                  <a:pt x="3515279" y="411110"/>
                  <a:pt x="3548506" y="444337"/>
                </a:cubicBezTo>
                <a:cubicBezTo>
                  <a:pt x="3581733" y="477564"/>
                  <a:pt x="3600400" y="522629"/>
                  <a:pt x="3600399" y="569619"/>
                </a:cubicBezTo>
                <a:cubicBezTo>
                  <a:pt x="3600399" y="2059680"/>
                  <a:pt x="3600400" y="3549742"/>
                  <a:pt x="3600400" y="5039803"/>
                </a:cubicBezTo>
                <a:cubicBezTo>
                  <a:pt x="3600400" y="5086793"/>
                  <a:pt x="3581733" y="5131858"/>
                  <a:pt x="3548506" y="5165085"/>
                </a:cubicBezTo>
                <a:cubicBezTo>
                  <a:pt x="3515279" y="5198312"/>
                  <a:pt x="3470214" y="5216979"/>
                  <a:pt x="3423224" y="5216979"/>
                </a:cubicBezTo>
                <a:lnTo>
                  <a:pt x="177176" y="5216979"/>
                </a:lnTo>
                <a:cubicBezTo>
                  <a:pt x="130186" y="5216979"/>
                  <a:pt x="85121" y="5198312"/>
                  <a:pt x="51894" y="5165085"/>
                </a:cubicBezTo>
                <a:cubicBezTo>
                  <a:pt x="18667" y="5131858"/>
                  <a:pt x="0" y="5086793"/>
                  <a:pt x="0" y="5039803"/>
                </a:cubicBezTo>
                <a:lnTo>
                  <a:pt x="0" y="569619"/>
                </a:lnTo>
                <a:close/>
              </a:path>
            </a:pathLst>
          </a:custGeom>
          <a:no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20 CuadroTexto"/>
          <p:cNvSpPr txBox="1"/>
          <p:nvPr/>
        </p:nvSpPr>
        <p:spPr>
          <a:xfrm>
            <a:off x="395536" y="1992938"/>
            <a:ext cx="5904656" cy="523220"/>
          </a:xfrm>
          <a:prstGeom prst="rect">
            <a:avLst/>
          </a:prstGeom>
          <a:noFill/>
        </p:spPr>
        <p:txBody>
          <a:bodyPr wrap="square" rtlCol="0">
            <a:spAutoFit/>
          </a:bodyPr>
          <a:lstStyle/>
          <a:p>
            <a:r>
              <a:rPr lang="es-ES" sz="2800" b="1" dirty="0">
                <a:latin typeface="+mn-lt"/>
              </a:rPr>
              <a:t>Desarrollo </a:t>
            </a:r>
            <a:r>
              <a:rPr lang="es-ES" sz="2800" b="1" dirty="0" smtClean="0">
                <a:latin typeface="+mn-lt"/>
              </a:rPr>
              <a:t>familiar (%)</a:t>
            </a:r>
            <a:endParaRPr lang="es-ES" sz="2800" b="1" dirty="0">
              <a:latin typeface="+mn-lt"/>
            </a:endParaRPr>
          </a:p>
        </p:txBody>
      </p:sp>
      <p:sp>
        <p:nvSpPr>
          <p:cNvPr id="22" name="21 Rectángulo"/>
          <p:cNvSpPr/>
          <p:nvPr/>
        </p:nvSpPr>
        <p:spPr>
          <a:xfrm>
            <a:off x="2699792" y="1916832"/>
            <a:ext cx="2250250" cy="646331"/>
          </a:xfrm>
          <a:prstGeom prst="rect">
            <a:avLst/>
          </a:prstGeom>
        </p:spPr>
        <p:txBody>
          <a:bodyPr wrap="square">
            <a:spAutoFit/>
          </a:bodyPr>
          <a:lstStyle/>
          <a:p>
            <a:pPr marL="0" lvl="8"/>
            <a:r>
              <a:rPr lang="es-ES" b="1" dirty="0" smtClean="0">
                <a:latin typeface="+mn-lt"/>
              </a:rPr>
              <a:t>Relaciones con la familia biológica</a:t>
            </a:r>
          </a:p>
        </p:txBody>
      </p:sp>
      <p:sp>
        <p:nvSpPr>
          <p:cNvPr id="23" name="22 Forma libre"/>
          <p:cNvSpPr/>
          <p:nvPr/>
        </p:nvSpPr>
        <p:spPr>
          <a:xfrm>
            <a:off x="2627784" y="1748102"/>
            <a:ext cx="2520280" cy="1224136"/>
          </a:xfrm>
          <a:custGeom>
            <a:avLst/>
            <a:gdLst>
              <a:gd name="connsiteX0" fmla="*/ 0 w 3600400"/>
              <a:gd name="connsiteY0" fmla="*/ 177176 h 4824536"/>
              <a:gd name="connsiteX1" fmla="*/ 51894 w 3600400"/>
              <a:gd name="connsiteY1" fmla="*/ 51894 h 4824536"/>
              <a:gd name="connsiteX2" fmla="*/ 177176 w 3600400"/>
              <a:gd name="connsiteY2" fmla="*/ 1 h 4824536"/>
              <a:gd name="connsiteX3" fmla="*/ 3423224 w 3600400"/>
              <a:gd name="connsiteY3" fmla="*/ 0 h 4824536"/>
              <a:gd name="connsiteX4" fmla="*/ 3548506 w 3600400"/>
              <a:gd name="connsiteY4" fmla="*/ 51894 h 4824536"/>
              <a:gd name="connsiteX5" fmla="*/ 3600399 w 3600400"/>
              <a:gd name="connsiteY5" fmla="*/ 177176 h 4824536"/>
              <a:gd name="connsiteX6" fmla="*/ 3600400 w 3600400"/>
              <a:gd name="connsiteY6" fmla="*/ 4647360 h 4824536"/>
              <a:gd name="connsiteX7" fmla="*/ 3548506 w 3600400"/>
              <a:gd name="connsiteY7" fmla="*/ 4772642 h 4824536"/>
              <a:gd name="connsiteX8" fmla="*/ 3423224 w 3600400"/>
              <a:gd name="connsiteY8" fmla="*/ 4824536 h 4824536"/>
              <a:gd name="connsiteX9" fmla="*/ 177176 w 3600400"/>
              <a:gd name="connsiteY9" fmla="*/ 4824536 h 4824536"/>
              <a:gd name="connsiteX10" fmla="*/ 51894 w 3600400"/>
              <a:gd name="connsiteY10" fmla="*/ 4772642 h 4824536"/>
              <a:gd name="connsiteX11" fmla="*/ 0 w 3600400"/>
              <a:gd name="connsiteY11" fmla="*/ 4647360 h 4824536"/>
              <a:gd name="connsiteX12" fmla="*/ 0 w 3600400"/>
              <a:gd name="connsiteY12" fmla="*/ 177176 h 4824536"/>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3423224 w 3600400"/>
              <a:gd name="connsiteY4" fmla="*/ 72008 h 4896544"/>
              <a:gd name="connsiteX5" fmla="*/ 3548506 w 3600400"/>
              <a:gd name="connsiteY5" fmla="*/ 123902 h 4896544"/>
              <a:gd name="connsiteX6" fmla="*/ 3600399 w 3600400"/>
              <a:gd name="connsiteY6" fmla="*/ 249184 h 4896544"/>
              <a:gd name="connsiteX7" fmla="*/ 3600400 w 3600400"/>
              <a:gd name="connsiteY7" fmla="*/ 4719368 h 4896544"/>
              <a:gd name="connsiteX8" fmla="*/ 3548506 w 3600400"/>
              <a:gd name="connsiteY8" fmla="*/ 4844650 h 4896544"/>
              <a:gd name="connsiteX9" fmla="*/ 3423224 w 3600400"/>
              <a:gd name="connsiteY9" fmla="*/ 4896544 h 4896544"/>
              <a:gd name="connsiteX10" fmla="*/ 177176 w 3600400"/>
              <a:gd name="connsiteY10" fmla="*/ 4896544 h 4896544"/>
              <a:gd name="connsiteX11" fmla="*/ 51894 w 3600400"/>
              <a:gd name="connsiteY11" fmla="*/ 4844650 h 4896544"/>
              <a:gd name="connsiteX12" fmla="*/ 0 w 3600400"/>
              <a:gd name="connsiteY12" fmla="*/ 4719368 h 4896544"/>
              <a:gd name="connsiteX13" fmla="*/ 0 w 3600400"/>
              <a:gd name="connsiteY13"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936104 w 3600400"/>
              <a:gd name="connsiteY4" fmla="*/ 72008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936104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792088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792088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1008112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393200 h 5040560"/>
              <a:gd name="connsiteX1" fmla="*/ 51894 w 3600400"/>
              <a:gd name="connsiteY1" fmla="*/ 267918 h 5040560"/>
              <a:gd name="connsiteX2" fmla="*/ 177176 w 3600400"/>
              <a:gd name="connsiteY2" fmla="*/ 216025 h 5040560"/>
              <a:gd name="connsiteX3" fmla="*/ 432048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864096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21192 h 4968552"/>
              <a:gd name="connsiteX1" fmla="*/ 51894 w 3600400"/>
              <a:gd name="connsiteY1" fmla="*/ 195910 h 4968552"/>
              <a:gd name="connsiteX2" fmla="*/ 177176 w 3600400"/>
              <a:gd name="connsiteY2" fmla="*/ 144017 h 4968552"/>
              <a:gd name="connsiteX3" fmla="*/ 648072 w 3600400"/>
              <a:gd name="connsiteY3" fmla="*/ 144016 h 4968552"/>
              <a:gd name="connsiteX4" fmla="*/ 864096 w 3600400"/>
              <a:gd name="connsiteY4" fmla="*/ 0 h 4968552"/>
              <a:gd name="connsiteX5" fmla="*/ 1080120 w 3600400"/>
              <a:gd name="connsiteY5" fmla="*/ 144016 h 4968552"/>
              <a:gd name="connsiteX6" fmla="*/ 3423224 w 3600400"/>
              <a:gd name="connsiteY6" fmla="*/ 144016 h 4968552"/>
              <a:gd name="connsiteX7" fmla="*/ 3548506 w 3600400"/>
              <a:gd name="connsiteY7" fmla="*/ 195910 h 4968552"/>
              <a:gd name="connsiteX8" fmla="*/ 3600399 w 3600400"/>
              <a:gd name="connsiteY8" fmla="*/ 321192 h 4968552"/>
              <a:gd name="connsiteX9" fmla="*/ 3600400 w 3600400"/>
              <a:gd name="connsiteY9" fmla="*/ 4791376 h 4968552"/>
              <a:gd name="connsiteX10" fmla="*/ 3548506 w 3600400"/>
              <a:gd name="connsiteY10" fmla="*/ 4916658 h 4968552"/>
              <a:gd name="connsiteX11" fmla="*/ 3423224 w 3600400"/>
              <a:gd name="connsiteY11" fmla="*/ 4968552 h 4968552"/>
              <a:gd name="connsiteX12" fmla="*/ 177176 w 3600400"/>
              <a:gd name="connsiteY12" fmla="*/ 4968552 h 4968552"/>
              <a:gd name="connsiteX13" fmla="*/ 51894 w 3600400"/>
              <a:gd name="connsiteY13" fmla="*/ 4916658 h 4968552"/>
              <a:gd name="connsiteX14" fmla="*/ 0 w 3600400"/>
              <a:gd name="connsiteY14" fmla="*/ 4791376 h 4968552"/>
              <a:gd name="connsiteX15" fmla="*/ 0 w 3600400"/>
              <a:gd name="connsiteY15" fmla="*/ 321192 h 4968552"/>
              <a:gd name="connsiteX0" fmla="*/ 0 w 3600400"/>
              <a:gd name="connsiteY0" fmla="*/ 818047 h 5465407"/>
              <a:gd name="connsiteX1" fmla="*/ 51894 w 3600400"/>
              <a:gd name="connsiteY1" fmla="*/ 692765 h 5465407"/>
              <a:gd name="connsiteX2" fmla="*/ 177176 w 3600400"/>
              <a:gd name="connsiteY2" fmla="*/ 640872 h 5465407"/>
              <a:gd name="connsiteX3" fmla="*/ 648072 w 3600400"/>
              <a:gd name="connsiteY3" fmla="*/ 640871 h 5465407"/>
              <a:gd name="connsiteX4" fmla="*/ 872824 w 3600400"/>
              <a:gd name="connsiteY4" fmla="*/ 0 h 5465407"/>
              <a:gd name="connsiteX5" fmla="*/ 1080120 w 3600400"/>
              <a:gd name="connsiteY5" fmla="*/ 640871 h 5465407"/>
              <a:gd name="connsiteX6" fmla="*/ 3423224 w 3600400"/>
              <a:gd name="connsiteY6" fmla="*/ 640871 h 5465407"/>
              <a:gd name="connsiteX7" fmla="*/ 3548506 w 3600400"/>
              <a:gd name="connsiteY7" fmla="*/ 692765 h 5465407"/>
              <a:gd name="connsiteX8" fmla="*/ 3600399 w 3600400"/>
              <a:gd name="connsiteY8" fmla="*/ 818047 h 5465407"/>
              <a:gd name="connsiteX9" fmla="*/ 3600400 w 3600400"/>
              <a:gd name="connsiteY9" fmla="*/ 5288231 h 5465407"/>
              <a:gd name="connsiteX10" fmla="*/ 3548506 w 3600400"/>
              <a:gd name="connsiteY10" fmla="*/ 5413513 h 5465407"/>
              <a:gd name="connsiteX11" fmla="*/ 3423224 w 3600400"/>
              <a:gd name="connsiteY11" fmla="*/ 5465407 h 5465407"/>
              <a:gd name="connsiteX12" fmla="*/ 177176 w 3600400"/>
              <a:gd name="connsiteY12" fmla="*/ 5465407 h 5465407"/>
              <a:gd name="connsiteX13" fmla="*/ 51894 w 3600400"/>
              <a:gd name="connsiteY13" fmla="*/ 5413513 h 5465407"/>
              <a:gd name="connsiteX14" fmla="*/ 0 w 3600400"/>
              <a:gd name="connsiteY14" fmla="*/ 5288231 h 5465407"/>
              <a:gd name="connsiteX15" fmla="*/ 0 w 3600400"/>
              <a:gd name="connsiteY15" fmla="*/ 818047 h 5465407"/>
              <a:gd name="connsiteX0" fmla="*/ 0 w 3600400"/>
              <a:gd name="connsiteY0" fmla="*/ 569619 h 5216979"/>
              <a:gd name="connsiteX1" fmla="*/ 51894 w 3600400"/>
              <a:gd name="connsiteY1" fmla="*/ 444337 h 5216979"/>
              <a:gd name="connsiteX2" fmla="*/ 177176 w 3600400"/>
              <a:gd name="connsiteY2" fmla="*/ 392444 h 5216979"/>
              <a:gd name="connsiteX3" fmla="*/ 648072 w 3600400"/>
              <a:gd name="connsiteY3" fmla="*/ 392443 h 5216979"/>
              <a:gd name="connsiteX4" fmla="*/ 872824 w 3600400"/>
              <a:gd name="connsiteY4" fmla="*/ 0 h 5216979"/>
              <a:gd name="connsiteX5" fmla="*/ 1080120 w 3600400"/>
              <a:gd name="connsiteY5" fmla="*/ 392443 h 5216979"/>
              <a:gd name="connsiteX6" fmla="*/ 3423224 w 3600400"/>
              <a:gd name="connsiteY6" fmla="*/ 392443 h 5216979"/>
              <a:gd name="connsiteX7" fmla="*/ 3548506 w 3600400"/>
              <a:gd name="connsiteY7" fmla="*/ 444337 h 5216979"/>
              <a:gd name="connsiteX8" fmla="*/ 3600399 w 3600400"/>
              <a:gd name="connsiteY8" fmla="*/ 569619 h 5216979"/>
              <a:gd name="connsiteX9" fmla="*/ 3600400 w 3600400"/>
              <a:gd name="connsiteY9" fmla="*/ 5039803 h 5216979"/>
              <a:gd name="connsiteX10" fmla="*/ 3548506 w 3600400"/>
              <a:gd name="connsiteY10" fmla="*/ 5165085 h 5216979"/>
              <a:gd name="connsiteX11" fmla="*/ 3423224 w 3600400"/>
              <a:gd name="connsiteY11" fmla="*/ 5216979 h 5216979"/>
              <a:gd name="connsiteX12" fmla="*/ 177176 w 3600400"/>
              <a:gd name="connsiteY12" fmla="*/ 5216979 h 5216979"/>
              <a:gd name="connsiteX13" fmla="*/ 51894 w 3600400"/>
              <a:gd name="connsiteY13" fmla="*/ 5165085 h 5216979"/>
              <a:gd name="connsiteX14" fmla="*/ 0 w 3600400"/>
              <a:gd name="connsiteY14" fmla="*/ 5039803 h 5216979"/>
              <a:gd name="connsiteX15" fmla="*/ 0 w 3600400"/>
              <a:gd name="connsiteY15" fmla="*/ 569619 h 521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00400" h="5216979">
                <a:moveTo>
                  <a:pt x="0" y="569619"/>
                </a:moveTo>
                <a:cubicBezTo>
                  <a:pt x="0" y="522629"/>
                  <a:pt x="18667" y="477564"/>
                  <a:pt x="51894" y="444337"/>
                </a:cubicBezTo>
                <a:cubicBezTo>
                  <a:pt x="85121" y="411110"/>
                  <a:pt x="119922" y="410050"/>
                  <a:pt x="177176" y="392444"/>
                </a:cubicBezTo>
                <a:lnTo>
                  <a:pt x="648072" y="392443"/>
                </a:lnTo>
                <a:lnTo>
                  <a:pt x="872824" y="0"/>
                </a:lnTo>
                <a:lnTo>
                  <a:pt x="1080120" y="392443"/>
                </a:lnTo>
                <a:lnTo>
                  <a:pt x="3423224" y="392443"/>
                </a:lnTo>
                <a:cubicBezTo>
                  <a:pt x="3470214" y="392443"/>
                  <a:pt x="3515279" y="411110"/>
                  <a:pt x="3548506" y="444337"/>
                </a:cubicBezTo>
                <a:cubicBezTo>
                  <a:pt x="3581733" y="477564"/>
                  <a:pt x="3600400" y="522629"/>
                  <a:pt x="3600399" y="569619"/>
                </a:cubicBezTo>
                <a:cubicBezTo>
                  <a:pt x="3600399" y="2059680"/>
                  <a:pt x="3600400" y="3549742"/>
                  <a:pt x="3600400" y="5039803"/>
                </a:cubicBezTo>
                <a:cubicBezTo>
                  <a:pt x="3600400" y="5086793"/>
                  <a:pt x="3581733" y="5131858"/>
                  <a:pt x="3548506" y="5165085"/>
                </a:cubicBezTo>
                <a:cubicBezTo>
                  <a:pt x="3515279" y="5198312"/>
                  <a:pt x="3470214" y="5216979"/>
                  <a:pt x="3423224" y="5216979"/>
                </a:cubicBezTo>
                <a:lnTo>
                  <a:pt x="177176" y="5216979"/>
                </a:lnTo>
                <a:cubicBezTo>
                  <a:pt x="130186" y="5216979"/>
                  <a:pt x="85121" y="5198312"/>
                  <a:pt x="51894" y="5165085"/>
                </a:cubicBezTo>
                <a:cubicBezTo>
                  <a:pt x="18667" y="5131858"/>
                  <a:pt x="0" y="5086793"/>
                  <a:pt x="0" y="5039803"/>
                </a:cubicBezTo>
                <a:lnTo>
                  <a:pt x="0" y="569619"/>
                </a:lnTo>
                <a:close/>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1 Título"/>
          <p:cNvSpPr txBox="1">
            <a:spLocks/>
          </p:cNvSpPr>
          <p:nvPr/>
        </p:nvSpPr>
        <p:spPr bwMode="auto">
          <a:xfrm>
            <a:off x="230832" y="125760"/>
            <a:ext cx="86616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sz="4400" b="0" i="0" u="none" strike="noStrike" kern="1200" cap="none" spc="0" normalizeH="0" baseline="0" noProof="0" dirty="0" smtClean="0">
                <a:ln>
                  <a:noFill/>
                </a:ln>
                <a:solidFill>
                  <a:schemeClr val="bg1"/>
                </a:solidFill>
                <a:effectLst/>
                <a:uLnTx/>
                <a:uFillTx/>
                <a:latin typeface="+mj-lt"/>
                <a:ea typeface="ＭＳ Ｐゴシック" charset="-128"/>
                <a:cs typeface="ＭＳ Ｐゴシック" charset="0"/>
              </a:rPr>
              <a:t>Resiliencia de las familias acogedoras</a:t>
            </a:r>
            <a:endParaRPr kumimoji="0" lang="en-US" sz="4400" b="0" i="0" u="none" strike="noStrike" kern="1200" cap="none" spc="0" normalizeH="0" baseline="0" noProof="0" dirty="0" smtClean="0">
              <a:ln>
                <a:noFill/>
              </a:ln>
              <a:solidFill>
                <a:schemeClr val="bg1"/>
              </a:solidFill>
              <a:effectLst/>
              <a:uLnTx/>
              <a:uFillTx/>
              <a:latin typeface="+mj-lt"/>
              <a:ea typeface="ＭＳ Ｐゴシック" charset="-128"/>
              <a:cs typeface="ＭＳ Ｐゴシック" charset="0"/>
            </a:endParaRPr>
          </a:p>
        </p:txBody>
      </p:sp>
      <p:sp>
        <p:nvSpPr>
          <p:cNvPr id="25" name="24 Forma libre"/>
          <p:cNvSpPr/>
          <p:nvPr/>
        </p:nvSpPr>
        <p:spPr>
          <a:xfrm>
            <a:off x="357158" y="1714488"/>
            <a:ext cx="5786478" cy="936104"/>
          </a:xfrm>
          <a:custGeom>
            <a:avLst/>
            <a:gdLst>
              <a:gd name="connsiteX0" fmla="*/ 0 w 3600400"/>
              <a:gd name="connsiteY0" fmla="*/ 177176 h 4824536"/>
              <a:gd name="connsiteX1" fmla="*/ 51894 w 3600400"/>
              <a:gd name="connsiteY1" fmla="*/ 51894 h 4824536"/>
              <a:gd name="connsiteX2" fmla="*/ 177176 w 3600400"/>
              <a:gd name="connsiteY2" fmla="*/ 1 h 4824536"/>
              <a:gd name="connsiteX3" fmla="*/ 3423224 w 3600400"/>
              <a:gd name="connsiteY3" fmla="*/ 0 h 4824536"/>
              <a:gd name="connsiteX4" fmla="*/ 3548506 w 3600400"/>
              <a:gd name="connsiteY4" fmla="*/ 51894 h 4824536"/>
              <a:gd name="connsiteX5" fmla="*/ 3600399 w 3600400"/>
              <a:gd name="connsiteY5" fmla="*/ 177176 h 4824536"/>
              <a:gd name="connsiteX6" fmla="*/ 3600400 w 3600400"/>
              <a:gd name="connsiteY6" fmla="*/ 4647360 h 4824536"/>
              <a:gd name="connsiteX7" fmla="*/ 3548506 w 3600400"/>
              <a:gd name="connsiteY7" fmla="*/ 4772642 h 4824536"/>
              <a:gd name="connsiteX8" fmla="*/ 3423224 w 3600400"/>
              <a:gd name="connsiteY8" fmla="*/ 4824536 h 4824536"/>
              <a:gd name="connsiteX9" fmla="*/ 177176 w 3600400"/>
              <a:gd name="connsiteY9" fmla="*/ 4824536 h 4824536"/>
              <a:gd name="connsiteX10" fmla="*/ 51894 w 3600400"/>
              <a:gd name="connsiteY10" fmla="*/ 4772642 h 4824536"/>
              <a:gd name="connsiteX11" fmla="*/ 0 w 3600400"/>
              <a:gd name="connsiteY11" fmla="*/ 4647360 h 4824536"/>
              <a:gd name="connsiteX12" fmla="*/ 0 w 3600400"/>
              <a:gd name="connsiteY12" fmla="*/ 177176 h 4824536"/>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3423224 w 3600400"/>
              <a:gd name="connsiteY4" fmla="*/ 72008 h 4896544"/>
              <a:gd name="connsiteX5" fmla="*/ 3548506 w 3600400"/>
              <a:gd name="connsiteY5" fmla="*/ 123902 h 4896544"/>
              <a:gd name="connsiteX6" fmla="*/ 3600399 w 3600400"/>
              <a:gd name="connsiteY6" fmla="*/ 249184 h 4896544"/>
              <a:gd name="connsiteX7" fmla="*/ 3600400 w 3600400"/>
              <a:gd name="connsiteY7" fmla="*/ 4719368 h 4896544"/>
              <a:gd name="connsiteX8" fmla="*/ 3548506 w 3600400"/>
              <a:gd name="connsiteY8" fmla="*/ 4844650 h 4896544"/>
              <a:gd name="connsiteX9" fmla="*/ 3423224 w 3600400"/>
              <a:gd name="connsiteY9" fmla="*/ 4896544 h 4896544"/>
              <a:gd name="connsiteX10" fmla="*/ 177176 w 3600400"/>
              <a:gd name="connsiteY10" fmla="*/ 4896544 h 4896544"/>
              <a:gd name="connsiteX11" fmla="*/ 51894 w 3600400"/>
              <a:gd name="connsiteY11" fmla="*/ 4844650 h 4896544"/>
              <a:gd name="connsiteX12" fmla="*/ 0 w 3600400"/>
              <a:gd name="connsiteY12" fmla="*/ 4719368 h 4896544"/>
              <a:gd name="connsiteX13" fmla="*/ 0 w 3600400"/>
              <a:gd name="connsiteY13"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936104 w 3600400"/>
              <a:gd name="connsiteY4" fmla="*/ 72008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936104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792088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792088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1008112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393200 h 5040560"/>
              <a:gd name="connsiteX1" fmla="*/ 51894 w 3600400"/>
              <a:gd name="connsiteY1" fmla="*/ 267918 h 5040560"/>
              <a:gd name="connsiteX2" fmla="*/ 177176 w 3600400"/>
              <a:gd name="connsiteY2" fmla="*/ 216025 h 5040560"/>
              <a:gd name="connsiteX3" fmla="*/ 432048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864096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21192 h 4968552"/>
              <a:gd name="connsiteX1" fmla="*/ 51894 w 3600400"/>
              <a:gd name="connsiteY1" fmla="*/ 195910 h 4968552"/>
              <a:gd name="connsiteX2" fmla="*/ 177176 w 3600400"/>
              <a:gd name="connsiteY2" fmla="*/ 144017 h 4968552"/>
              <a:gd name="connsiteX3" fmla="*/ 648072 w 3600400"/>
              <a:gd name="connsiteY3" fmla="*/ 144016 h 4968552"/>
              <a:gd name="connsiteX4" fmla="*/ 864096 w 3600400"/>
              <a:gd name="connsiteY4" fmla="*/ 0 h 4968552"/>
              <a:gd name="connsiteX5" fmla="*/ 1080120 w 3600400"/>
              <a:gd name="connsiteY5" fmla="*/ 144016 h 4968552"/>
              <a:gd name="connsiteX6" fmla="*/ 3423224 w 3600400"/>
              <a:gd name="connsiteY6" fmla="*/ 144016 h 4968552"/>
              <a:gd name="connsiteX7" fmla="*/ 3548506 w 3600400"/>
              <a:gd name="connsiteY7" fmla="*/ 195910 h 4968552"/>
              <a:gd name="connsiteX8" fmla="*/ 3600399 w 3600400"/>
              <a:gd name="connsiteY8" fmla="*/ 321192 h 4968552"/>
              <a:gd name="connsiteX9" fmla="*/ 3600400 w 3600400"/>
              <a:gd name="connsiteY9" fmla="*/ 4791376 h 4968552"/>
              <a:gd name="connsiteX10" fmla="*/ 3548506 w 3600400"/>
              <a:gd name="connsiteY10" fmla="*/ 4916658 h 4968552"/>
              <a:gd name="connsiteX11" fmla="*/ 3423224 w 3600400"/>
              <a:gd name="connsiteY11" fmla="*/ 4968552 h 4968552"/>
              <a:gd name="connsiteX12" fmla="*/ 177176 w 3600400"/>
              <a:gd name="connsiteY12" fmla="*/ 4968552 h 4968552"/>
              <a:gd name="connsiteX13" fmla="*/ 51894 w 3600400"/>
              <a:gd name="connsiteY13" fmla="*/ 4916658 h 4968552"/>
              <a:gd name="connsiteX14" fmla="*/ 0 w 3600400"/>
              <a:gd name="connsiteY14" fmla="*/ 4791376 h 4968552"/>
              <a:gd name="connsiteX15" fmla="*/ 0 w 3600400"/>
              <a:gd name="connsiteY15" fmla="*/ 321192 h 4968552"/>
              <a:gd name="connsiteX0" fmla="*/ 0 w 3600400"/>
              <a:gd name="connsiteY0" fmla="*/ 467326 h 5114686"/>
              <a:gd name="connsiteX1" fmla="*/ 51894 w 3600400"/>
              <a:gd name="connsiteY1" fmla="*/ 342044 h 5114686"/>
              <a:gd name="connsiteX2" fmla="*/ 177176 w 3600400"/>
              <a:gd name="connsiteY2" fmla="*/ 290151 h 5114686"/>
              <a:gd name="connsiteX3" fmla="*/ 648072 w 3600400"/>
              <a:gd name="connsiteY3" fmla="*/ 290150 h 5114686"/>
              <a:gd name="connsiteX4" fmla="*/ 864096 w 3600400"/>
              <a:gd name="connsiteY4" fmla="*/ 0 h 5114686"/>
              <a:gd name="connsiteX5" fmla="*/ 1080120 w 3600400"/>
              <a:gd name="connsiteY5" fmla="*/ 290150 h 5114686"/>
              <a:gd name="connsiteX6" fmla="*/ 3423224 w 3600400"/>
              <a:gd name="connsiteY6" fmla="*/ 290150 h 5114686"/>
              <a:gd name="connsiteX7" fmla="*/ 3548506 w 3600400"/>
              <a:gd name="connsiteY7" fmla="*/ 342044 h 5114686"/>
              <a:gd name="connsiteX8" fmla="*/ 3600399 w 3600400"/>
              <a:gd name="connsiteY8" fmla="*/ 467326 h 5114686"/>
              <a:gd name="connsiteX9" fmla="*/ 3600400 w 3600400"/>
              <a:gd name="connsiteY9" fmla="*/ 4937510 h 5114686"/>
              <a:gd name="connsiteX10" fmla="*/ 3548506 w 3600400"/>
              <a:gd name="connsiteY10" fmla="*/ 5062792 h 5114686"/>
              <a:gd name="connsiteX11" fmla="*/ 3423224 w 3600400"/>
              <a:gd name="connsiteY11" fmla="*/ 5114686 h 5114686"/>
              <a:gd name="connsiteX12" fmla="*/ 177176 w 3600400"/>
              <a:gd name="connsiteY12" fmla="*/ 5114686 h 5114686"/>
              <a:gd name="connsiteX13" fmla="*/ 51894 w 3600400"/>
              <a:gd name="connsiteY13" fmla="*/ 5062792 h 5114686"/>
              <a:gd name="connsiteX14" fmla="*/ 0 w 3600400"/>
              <a:gd name="connsiteY14" fmla="*/ 4937510 h 5114686"/>
              <a:gd name="connsiteX15" fmla="*/ 0 w 3600400"/>
              <a:gd name="connsiteY15" fmla="*/ 467326 h 5114686"/>
              <a:gd name="connsiteX0" fmla="*/ 0 w 3600400"/>
              <a:gd name="connsiteY0" fmla="*/ 768190 h 5415550"/>
              <a:gd name="connsiteX1" fmla="*/ 51894 w 3600400"/>
              <a:gd name="connsiteY1" fmla="*/ 642908 h 5415550"/>
              <a:gd name="connsiteX2" fmla="*/ 177176 w 3600400"/>
              <a:gd name="connsiteY2" fmla="*/ 591015 h 5415550"/>
              <a:gd name="connsiteX3" fmla="*/ 648072 w 3600400"/>
              <a:gd name="connsiteY3" fmla="*/ 591014 h 5415550"/>
              <a:gd name="connsiteX4" fmla="*/ 864096 w 3600400"/>
              <a:gd name="connsiteY4" fmla="*/ 0 h 5415550"/>
              <a:gd name="connsiteX5" fmla="*/ 1080120 w 3600400"/>
              <a:gd name="connsiteY5" fmla="*/ 591014 h 5415550"/>
              <a:gd name="connsiteX6" fmla="*/ 3423224 w 3600400"/>
              <a:gd name="connsiteY6" fmla="*/ 591014 h 5415550"/>
              <a:gd name="connsiteX7" fmla="*/ 3548506 w 3600400"/>
              <a:gd name="connsiteY7" fmla="*/ 642908 h 5415550"/>
              <a:gd name="connsiteX8" fmla="*/ 3600399 w 3600400"/>
              <a:gd name="connsiteY8" fmla="*/ 768190 h 5415550"/>
              <a:gd name="connsiteX9" fmla="*/ 3600400 w 3600400"/>
              <a:gd name="connsiteY9" fmla="*/ 5238374 h 5415550"/>
              <a:gd name="connsiteX10" fmla="*/ 3548506 w 3600400"/>
              <a:gd name="connsiteY10" fmla="*/ 5363656 h 5415550"/>
              <a:gd name="connsiteX11" fmla="*/ 3423224 w 3600400"/>
              <a:gd name="connsiteY11" fmla="*/ 5415550 h 5415550"/>
              <a:gd name="connsiteX12" fmla="*/ 177176 w 3600400"/>
              <a:gd name="connsiteY12" fmla="*/ 5415550 h 5415550"/>
              <a:gd name="connsiteX13" fmla="*/ 51894 w 3600400"/>
              <a:gd name="connsiteY13" fmla="*/ 5363656 h 5415550"/>
              <a:gd name="connsiteX14" fmla="*/ 0 w 3600400"/>
              <a:gd name="connsiteY14" fmla="*/ 5238374 h 5415550"/>
              <a:gd name="connsiteX15" fmla="*/ 0 w 3600400"/>
              <a:gd name="connsiteY15" fmla="*/ 768190 h 5415550"/>
              <a:gd name="connsiteX0" fmla="*/ 0 w 3600400"/>
              <a:gd name="connsiteY0" fmla="*/ 1219486 h 5866846"/>
              <a:gd name="connsiteX1" fmla="*/ 51894 w 3600400"/>
              <a:gd name="connsiteY1" fmla="*/ 1094204 h 5866846"/>
              <a:gd name="connsiteX2" fmla="*/ 177176 w 3600400"/>
              <a:gd name="connsiteY2" fmla="*/ 1042311 h 5866846"/>
              <a:gd name="connsiteX3" fmla="*/ 648072 w 3600400"/>
              <a:gd name="connsiteY3" fmla="*/ 1042310 h 5866846"/>
              <a:gd name="connsiteX4" fmla="*/ 864096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864096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686279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686279 w 3600400"/>
              <a:gd name="connsiteY4" fmla="*/ 0 h 5866846"/>
              <a:gd name="connsiteX5" fmla="*/ 768954 w 3600400"/>
              <a:gd name="connsiteY5" fmla="*/ 1042309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603583 w 3600400"/>
              <a:gd name="connsiteY3" fmla="*/ 1042309 h 5866846"/>
              <a:gd name="connsiteX4" fmla="*/ 686279 w 3600400"/>
              <a:gd name="connsiteY4" fmla="*/ 0 h 5866846"/>
              <a:gd name="connsiteX5" fmla="*/ 768954 w 3600400"/>
              <a:gd name="connsiteY5" fmla="*/ 1042309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00400" h="5866846">
                <a:moveTo>
                  <a:pt x="0" y="1219486"/>
                </a:moveTo>
                <a:cubicBezTo>
                  <a:pt x="0" y="1172496"/>
                  <a:pt x="18667" y="1127431"/>
                  <a:pt x="51894" y="1094204"/>
                </a:cubicBezTo>
                <a:cubicBezTo>
                  <a:pt x="85121" y="1060977"/>
                  <a:pt x="119922" y="1059917"/>
                  <a:pt x="177176" y="1042311"/>
                </a:cubicBezTo>
                <a:lnTo>
                  <a:pt x="603583" y="1042309"/>
                </a:lnTo>
                <a:lnTo>
                  <a:pt x="686279" y="0"/>
                </a:lnTo>
                <a:lnTo>
                  <a:pt x="768954" y="1042309"/>
                </a:lnTo>
                <a:lnTo>
                  <a:pt x="3423224" y="1042310"/>
                </a:lnTo>
                <a:cubicBezTo>
                  <a:pt x="3470214" y="1042310"/>
                  <a:pt x="3515279" y="1060977"/>
                  <a:pt x="3548506" y="1094204"/>
                </a:cubicBezTo>
                <a:cubicBezTo>
                  <a:pt x="3581733" y="1127431"/>
                  <a:pt x="3600400" y="1172496"/>
                  <a:pt x="3600399" y="1219486"/>
                </a:cubicBezTo>
                <a:cubicBezTo>
                  <a:pt x="3600399" y="2709547"/>
                  <a:pt x="3600400" y="4199609"/>
                  <a:pt x="3600400" y="5689670"/>
                </a:cubicBezTo>
                <a:cubicBezTo>
                  <a:pt x="3600400" y="5736660"/>
                  <a:pt x="3581733" y="5781725"/>
                  <a:pt x="3548506" y="5814952"/>
                </a:cubicBezTo>
                <a:cubicBezTo>
                  <a:pt x="3515279" y="5848179"/>
                  <a:pt x="3470214" y="5866846"/>
                  <a:pt x="3423224" y="5866846"/>
                </a:cubicBezTo>
                <a:lnTo>
                  <a:pt x="177176" y="5866846"/>
                </a:lnTo>
                <a:cubicBezTo>
                  <a:pt x="130186" y="5866846"/>
                  <a:pt x="85121" y="5848179"/>
                  <a:pt x="51894" y="5814952"/>
                </a:cubicBezTo>
                <a:cubicBezTo>
                  <a:pt x="18667" y="5781725"/>
                  <a:pt x="0" y="5736660"/>
                  <a:pt x="0" y="5689670"/>
                </a:cubicBezTo>
                <a:lnTo>
                  <a:pt x="0" y="1219486"/>
                </a:lnTo>
                <a:close/>
              </a:path>
            </a:pathLst>
          </a:custGeom>
          <a:noFill/>
          <a:ln w="12700">
            <a:solidFill>
              <a:srgbClr val="B3CC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6" name="4 Gráfico"/>
          <p:cNvGraphicFramePr>
            <a:graphicFrameLocks/>
          </p:cNvGraphicFramePr>
          <p:nvPr>
            <p:extLst>
              <p:ext uri="{D42A27DB-BD31-4B8C-83A1-F6EECF244321}">
                <p14:modId xmlns:p14="http://schemas.microsoft.com/office/powerpoint/2010/main" xmlns="" val="3224188375"/>
              </p:ext>
            </p:extLst>
          </p:nvPr>
        </p:nvGraphicFramePr>
        <p:xfrm>
          <a:off x="1080723" y="2778606"/>
          <a:ext cx="7919261" cy="38976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14"/>
                                        </p:tgtEl>
                                        <p:attrNameLst>
                                          <p:attrName>style.opacity</p:attrName>
                                        </p:attrNameLst>
                                      </p:cBhvr>
                                      <p:to>
                                        <p:strVal val="0.5"/>
                                      </p:to>
                                    </p:set>
                                    <p:animEffect filter="image" prLst="opacity: 0.5">
                                      <p:cBhvr rctx="IE">
                                        <p:cTn id="7" dur="indefinite"/>
                                        <p:tgtEl>
                                          <p:spTgt spid="14"/>
                                        </p:tgtEl>
                                      </p:cBhvr>
                                    </p:animEffect>
                                  </p:childTnLst>
                                </p:cTn>
                              </p:par>
                            </p:childTnLst>
                          </p:cTn>
                        </p:par>
                        <p:par>
                          <p:cTn id="8" fill="hold">
                            <p:stCondLst>
                              <p:cond delay="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500"/>
                                        <p:tgtEl>
                                          <p:spTgt spid="2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19"/>
                                        </p:tgtEl>
                                      </p:cBhvr>
                                    </p:animEffect>
                                    <p:set>
                                      <p:cBhvr>
                                        <p:cTn id="31" dur="1" fill="hold">
                                          <p:stCondLst>
                                            <p:cond delay="499"/>
                                          </p:stCondLst>
                                        </p:cTn>
                                        <p:tgtEl>
                                          <p:spTgt spid="19"/>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8"/>
                                        </p:tgtEl>
                                      </p:cBhvr>
                                    </p:animEffect>
                                    <p:set>
                                      <p:cBhvr>
                                        <p:cTn id="34" dur="1" fill="hold">
                                          <p:stCondLst>
                                            <p:cond delay="499"/>
                                          </p:stCondLst>
                                        </p:cTn>
                                        <p:tgtEl>
                                          <p:spTgt spid="18"/>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22"/>
                                        </p:tgtEl>
                                      </p:cBhvr>
                                    </p:animEffect>
                                    <p:set>
                                      <p:cBhvr>
                                        <p:cTn id="37" dur="1" fill="hold">
                                          <p:stCondLst>
                                            <p:cond delay="499"/>
                                          </p:stCondLst>
                                        </p:cTn>
                                        <p:tgtEl>
                                          <p:spTgt spid="22"/>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23"/>
                                        </p:tgtEl>
                                      </p:cBhvr>
                                    </p:animEffect>
                                    <p:set>
                                      <p:cBhvr>
                                        <p:cTn id="40" dur="1" fill="hold">
                                          <p:stCondLst>
                                            <p:cond delay="499"/>
                                          </p:stCondLst>
                                        </p:cTn>
                                        <p:tgtEl>
                                          <p:spTgt spid="23"/>
                                        </p:tgtEl>
                                        <p:attrNameLst>
                                          <p:attrName>style.visibility</p:attrName>
                                        </p:attrNameLst>
                                      </p:cBhvr>
                                      <p:to>
                                        <p:strVal val="hidden"/>
                                      </p:to>
                                    </p:set>
                                  </p:childTnLst>
                                </p:cTn>
                              </p:par>
                              <p:par>
                                <p:cTn id="41" presetID="10" presetClass="exit" presetSubtype="0" fill="hold" grpId="1" nodeType="withEffect">
                                  <p:stCondLst>
                                    <p:cond delay="0"/>
                                  </p:stCondLst>
                                  <p:childTnLst>
                                    <p:animEffect transition="out" filter="fade">
                                      <p:cBhvr>
                                        <p:cTn id="42" dur="500"/>
                                        <p:tgtEl>
                                          <p:spTgt spid="17"/>
                                        </p:tgtEl>
                                      </p:cBhvr>
                                    </p:animEffect>
                                    <p:set>
                                      <p:cBhvr>
                                        <p:cTn id="43" dur="1" fill="hold">
                                          <p:stCondLst>
                                            <p:cond delay="499"/>
                                          </p:stCondLst>
                                        </p:cTn>
                                        <p:tgtEl>
                                          <p:spTgt spid="17"/>
                                        </p:tgtEl>
                                        <p:attrNameLst>
                                          <p:attrName>style.visibility</p:attrName>
                                        </p:attrNameLst>
                                      </p:cBhvr>
                                      <p:to>
                                        <p:strVal val="hidden"/>
                                      </p:to>
                                    </p:set>
                                  </p:childTnLst>
                                </p:cTn>
                              </p:par>
                              <p:par>
                                <p:cTn id="44" presetID="10" presetClass="exit" presetSubtype="0" fill="hold" grpId="1" nodeType="withEffect">
                                  <p:stCondLst>
                                    <p:cond delay="0"/>
                                  </p:stCondLst>
                                  <p:childTnLst>
                                    <p:animEffect transition="out" filter="fade">
                                      <p:cBhvr>
                                        <p:cTn id="45" dur="500"/>
                                        <p:tgtEl>
                                          <p:spTgt spid="20"/>
                                        </p:tgtEl>
                                      </p:cBhvr>
                                    </p:animEffect>
                                    <p:set>
                                      <p:cBhvr>
                                        <p:cTn id="46" dur="1" fill="hold">
                                          <p:stCondLst>
                                            <p:cond delay="499"/>
                                          </p:stCondLst>
                                        </p:cTn>
                                        <p:tgtEl>
                                          <p:spTgt spid="20"/>
                                        </p:tgtEl>
                                        <p:attrNameLst>
                                          <p:attrName>style.visibility</p:attrName>
                                        </p:attrNameLst>
                                      </p:cBhvr>
                                      <p:to>
                                        <p:strVal val="hidden"/>
                                      </p:to>
                                    </p:set>
                                  </p:childTnLst>
                                </p:cTn>
                              </p:par>
                              <p:par>
                                <p:cTn id="47" presetID="9" presetClass="emph" presetSubtype="0" grpId="0" nodeType="withEffect">
                                  <p:stCondLst>
                                    <p:cond delay="0"/>
                                  </p:stCondLst>
                                  <p:childTnLst>
                                    <p:set>
                                      <p:cBhvr rctx="PPT">
                                        <p:cTn id="48" dur="indefinite"/>
                                        <p:tgtEl>
                                          <p:spTgt spid="15"/>
                                        </p:tgtEl>
                                        <p:attrNameLst>
                                          <p:attrName>style.opacity</p:attrName>
                                        </p:attrNameLst>
                                      </p:cBhvr>
                                      <p:to>
                                        <p:strVal val="0.5"/>
                                      </p:to>
                                    </p:set>
                                    <p:animEffect filter="image" prLst="opacity: 0.5">
                                      <p:cBhvr rctx="IE">
                                        <p:cTn id="49" dur="indefinite"/>
                                        <p:tgtEl>
                                          <p:spTgt spid="15"/>
                                        </p:tgtEl>
                                      </p:cBhvr>
                                    </p:animEffect>
                                  </p:childTnLst>
                                </p:cTn>
                              </p:par>
                              <p:par>
                                <p:cTn id="50" presetID="9" presetClass="emph" presetSubtype="0" grpId="0" nodeType="withEffect">
                                  <p:stCondLst>
                                    <p:cond delay="0"/>
                                  </p:stCondLst>
                                  <p:childTnLst>
                                    <p:set>
                                      <p:cBhvr rctx="PPT">
                                        <p:cTn id="51" dur="indefinite"/>
                                        <p:tgtEl>
                                          <p:spTgt spid="13"/>
                                        </p:tgtEl>
                                        <p:attrNameLst>
                                          <p:attrName>style.opacity</p:attrName>
                                        </p:attrNameLst>
                                      </p:cBhvr>
                                      <p:to>
                                        <p:strVal val="0.5"/>
                                      </p:to>
                                    </p:set>
                                    <p:animEffect filter="image" prLst="opacity: 0.5">
                                      <p:cBhvr rctx="IE">
                                        <p:cTn id="52" dur="indefinite"/>
                                        <p:tgtEl>
                                          <p:spTgt spid="1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500"/>
                                        <p:tgtEl>
                                          <p:spTgt spid="2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7" grpId="0"/>
      <p:bldP spid="17" grpId="1"/>
      <p:bldP spid="18" grpId="0"/>
      <p:bldP spid="18" grpId="1"/>
      <p:bldP spid="19" grpId="0" animBg="1"/>
      <p:bldP spid="19" grpId="1" animBg="1"/>
      <p:bldP spid="20" grpId="0" animBg="1"/>
      <p:bldP spid="20" grpId="1" animBg="1"/>
      <p:bldP spid="21" grpId="0"/>
      <p:bldP spid="22" grpId="0"/>
      <p:bldP spid="22" grpId="1"/>
      <p:bldP spid="23" grpId="0" animBg="1"/>
      <p:bldP spid="23" grpId="1" animBg="1"/>
      <p:bldP spid="25" grpId="0" animBg="1"/>
      <p:bldGraphic spid="26"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323528" y="2936552"/>
            <a:ext cx="8640960" cy="3816429"/>
          </a:xfrm>
          <a:prstGeom prst="rect">
            <a:avLst/>
          </a:prstGeom>
          <a:noFill/>
        </p:spPr>
        <p:txBody>
          <a:bodyPr wrap="square" rtlCol="0">
            <a:spAutoFit/>
          </a:bodyPr>
          <a:lstStyle/>
          <a:p>
            <a:pPr marL="450850"/>
            <a:r>
              <a:rPr lang="es-ES" sz="2200" b="1" dirty="0">
                <a:latin typeface="+mn-lt"/>
              </a:rPr>
              <a:t>Aumento de la dinámica familiar y la organización de la vida cotidiana:</a:t>
            </a:r>
          </a:p>
          <a:p>
            <a:pPr marL="450850"/>
            <a:r>
              <a:rPr lang="es-ES" sz="2200" dirty="0">
                <a:latin typeface="+mn-lt"/>
              </a:rPr>
              <a:t>	Disponibilidad de los acogedores para atender la vida familiar</a:t>
            </a:r>
          </a:p>
          <a:p>
            <a:pPr marL="450850"/>
            <a:r>
              <a:rPr lang="es-ES" sz="2200" dirty="0">
                <a:latin typeface="+mn-lt"/>
              </a:rPr>
              <a:t>	Estabilidad en la organización de la vida cotidiana</a:t>
            </a:r>
          </a:p>
          <a:p>
            <a:pPr marL="450850"/>
            <a:endParaRPr lang="es-ES" sz="2200" b="1" dirty="0" smtClean="0">
              <a:latin typeface="+mn-lt"/>
            </a:endParaRPr>
          </a:p>
          <a:p>
            <a:pPr marL="450850"/>
            <a:r>
              <a:rPr lang="es-ES" sz="2200" b="1" dirty="0">
                <a:latin typeface="+mn-lt"/>
              </a:rPr>
              <a:t>Presencia de la cohesión y de la coherencia familiar</a:t>
            </a:r>
          </a:p>
          <a:p>
            <a:pPr marL="450850"/>
            <a:endParaRPr lang="es-ES" sz="2200" b="1" dirty="0" smtClean="0">
              <a:latin typeface="+mn-lt"/>
            </a:endParaRPr>
          </a:p>
          <a:p>
            <a:pPr marL="450850"/>
            <a:r>
              <a:rPr lang="es-ES" sz="2200" b="1" dirty="0" smtClean="0">
                <a:latin typeface="+mn-lt"/>
              </a:rPr>
              <a:t>Comunicación familiar</a:t>
            </a:r>
          </a:p>
          <a:p>
            <a:pPr marL="450850"/>
            <a:r>
              <a:rPr lang="es-ES" sz="2200" b="1" dirty="0">
                <a:latin typeface="+mn-lt"/>
              </a:rPr>
              <a:t>	</a:t>
            </a:r>
            <a:r>
              <a:rPr lang="es-ES" sz="2200" dirty="0" smtClean="0">
                <a:latin typeface="+mn-lt"/>
              </a:rPr>
              <a:t>Núcleo de la resiliencia</a:t>
            </a:r>
          </a:p>
          <a:p>
            <a:pPr marL="450850"/>
            <a:r>
              <a:rPr lang="es-ES" sz="2200" b="1" dirty="0">
                <a:latin typeface="+mn-lt"/>
              </a:rPr>
              <a:t>	</a:t>
            </a:r>
            <a:r>
              <a:rPr lang="es-ES" sz="2200" dirty="0" smtClean="0">
                <a:latin typeface="+mn-lt"/>
              </a:rPr>
              <a:t>Mejoras a raíz del PFAFE – Aprendizaje más relevante</a:t>
            </a:r>
          </a:p>
          <a:p>
            <a:pPr marL="450850"/>
            <a:endParaRPr lang="es-ES" sz="2200" b="1" dirty="0">
              <a:latin typeface="+mn-lt"/>
            </a:endParaRPr>
          </a:p>
        </p:txBody>
      </p:sp>
      <p:sp>
        <p:nvSpPr>
          <p:cNvPr id="18" name="17 CuadroTexto"/>
          <p:cNvSpPr txBox="1"/>
          <p:nvPr/>
        </p:nvSpPr>
        <p:spPr>
          <a:xfrm>
            <a:off x="395536" y="1992938"/>
            <a:ext cx="5904656" cy="523220"/>
          </a:xfrm>
          <a:prstGeom prst="rect">
            <a:avLst/>
          </a:prstGeom>
          <a:noFill/>
        </p:spPr>
        <p:txBody>
          <a:bodyPr wrap="square" rtlCol="0">
            <a:spAutoFit/>
          </a:bodyPr>
          <a:lstStyle/>
          <a:p>
            <a:r>
              <a:rPr lang="es-ES" sz="2800" b="1" dirty="0">
                <a:latin typeface="+mn-lt"/>
              </a:rPr>
              <a:t>Desarrollo </a:t>
            </a:r>
            <a:r>
              <a:rPr lang="es-ES" sz="2800" b="1" dirty="0" smtClean="0">
                <a:latin typeface="+mn-lt"/>
              </a:rPr>
              <a:t>familiar</a:t>
            </a:r>
            <a:endParaRPr lang="es-ES" sz="2800" b="1" dirty="0">
              <a:latin typeface="+mn-lt"/>
            </a:endParaRPr>
          </a:p>
        </p:txBody>
      </p:sp>
      <p:sp>
        <p:nvSpPr>
          <p:cNvPr id="19" name="Rectangle 4"/>
          <p:cNvSpPr>
            <a:spLocks noChangeArrowheads="1"/>
          </p:cNvSpPr>
          <p:nvPr/>
        </p:nvSpPr>
        <p:spPr bwMode="auto">
          <a:xfrm>
            <a:off x="0" y="0"/>
            <a:ext cx="9144000" cy="1268760"/>
          </a:xfrm>
          <a:prstGeom prst="rect">
            <a:avLst/>
          </a:prstGeom>
          <a:solidFill>
            <a:schemeClr val="accent3"/>
          </a:solidFill>
          <a:ln w="9525">
            <a:noFill/>
            <a:miter lim="800000"/>
            <a:headEnd/>
            <a:tailEnd/>
          </a:ln>
        </p:spPr>
        <p:txBody>
          <a:bodyPr wrap="none" anchor="ctr"/>
          <a:lstStyle/>
          <a:p>
            <a:endParaRPr lang="en-US"/>
          </a:p>
        </p:txBody>
      </p:sp>
      <p:sp>
        <p:nvSpPr>
          <p:cNvPr id="20" name="19 Rectángulo"/>
          <p:cNvSpPr/>
          <p:nvPr/>
        </p:nvSpPr>
        <p:spPr>
          <a:xfrm>
            <a:off x="4499992" y="1296000"/>
            <a:ext cx="2304256" cy="360040"/>
          </a:xfrm>
          <a:prstGeom prst="rect">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Exosistema</a:t>
            </a:r>
          </a:p>
        </p:txBody>
      </p:sp>
      <p:sp>
        <p:nvSpPr>
          <p:cNvPr id="21" name="20 Rectángulo"/>
          <p:cNvSpPr/>
          <p:nvPr/>
        </p:nvSpPr>
        <p:spPr>
          <a:xfrm>
            <a:off x="6804248" y="1296000"/>
            <a:ext cx="2339752" cy="360040"/>
          </a:xfrm>
          <a:prstGeom prst="rect">
            <a:avLst/>
          </a:prstGeom>
          <a:solidFill>
            <a:schemeClr val="accent3">
              <a:lumMod val="50000"/>
            </a:schemeClr>
          </a:solidFill>
          <a:ln w="127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Macrosistema</a:t>
            </a:r>
          </a:p>
        </p:txBody>
      </p:sp>
      <p:sp>
        <p:nvSpPr>
          <p:cNvPr id="22" name="21 Rectángulo"/>
          <p:cNvSpPr/>
          <p:nvPr/>
        </p:nvSpPr>
        <p:spPr>
          <a:xfrm>
            <a:off x="2195736" y="1296000"/>
            <a:ext cx="2304256" cy="360040"/>
          </a:xfrm>
          <a:prstGeom prst="rect">
            <a:avLst/>
          </a:prstGeom>
          <a:solidFill>
            <a:schemeClr val="accent3"/>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Mesosistema</a:t>
            </a:r>
          </a:p>
        </p:txBody>
      </p:sp>
      <p:sp>
        <p:nvSpPr>
          <p:cNvPr id="23" name="22 Rectángulo"/>
          <p:cNvSpPr/>
          <p:nvPr/>
        </p:nvSpPr>
        <p:spPr>
          <a:xfrm>
            <a:off x="-34290" y="1296000"/>
            <a:ext cx="2230026" cy="360040"/>
          </a:xfrm>
          <a:prstGeom prst="rect">
            <a:avLst/>
          </a:prstGeom>
          <a:solidFill>
            <a:srgbClr val="B3CC82"/>
          </a:solidFill>
          <a:ln w="12700">
            <a:solidFill>
              <a:srgbClr val="B3CC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Microsistema</a:t>
            </a:r>
          </a:p>
        </p:txBody>
      </p:sp>
      <p:sp>
        <p:nvSpPr>
          <p:cNvPr id="25" name="1 Título"/>
          <p:cNvSpPr>
            <a:spLocks noGrp="1"/>
          </p:cNvSpPr>
          <p:nvPr>
            <p:ph type="title"/>
          </p:nvPr>
        </p:nvSpPr>
        <p:spPr>
          <a:xfrm>
            <a:off x="230832" y="125760"/>
            <a:ext cx="8661648" cy="1143000"/>
          </a:xfrm>
        </p:spPr>
        <p:txBody>
          <a:bodyPr/>
          <a:lstStyle/>
          <a:p>
            <a:pPr algn="l" eaLnBrk="1" hangingPunct="1"/>
            <a:r>
              <a:rPr lang="es-ES" dirty="0" smtClean="0">
                <a:solidFill>
                  <a:schemeClr val="bg1"/>
                </a:solidFill>
                <a:ea typeface="ＭＳ Ｐゴシック" charset="-128"/>
              </a:rPr>
              <a:t>Resiliencia de las familias acogedoras</a:t>
            </a:r>
            <a:endParaRPr lang="en-US" dirty="0" smtClean="0">
              <a:solidFill>
                <a:schemeClr val="bg1"/>
              </a:solidFill>
              <a:ea typeface="ＭＳ Ｐゴシック" charset="-128"/>
            </a:endParaRPr>
          </a:p>
        </p:txBody>
      </p:sp>
      <p:sp>
        <p:nvSpPr>
          <p:cNvPr id="26" name="25 Forma libre"/>
          <p:cNvSpPr/>
          <p:nvPr/>
        </p:nvSpPr>
        <p:spPr>
          <a:xfrm>
            <a:off x="357158" y="1714488"/>
            <a:ext cx="5786478" cy="936104"/>
          </a:xfrm>
          <a:custGeom>
            <a:avLst/>
            <a:gdLst>
              <a:gd name="connsiteX0" fmla="*/ 0 w 3600400"/>
              <a:gd name="connsiteY0" fmla="*/ 177176 h 4824536"/>
              <a:gd name="connsiteX1" fmla="*/ 51894 w 3600400"/>
              <a:gd name="connsiteY1" fmla="*/ 51894 h 4824536"/>
              <a:gd name="connsiteX2" fmla="*/ 177176 w 3600400"/>
              <a:gd name="connsiteY2" fmla="*/ 1 h 4824536"/>
              <a:gd name="connsiteX3" fmla="*/ 3423224 w 3600400"/>
              <a:gd name="connsiteY3" fmla="*/ 0 h 4824536"/>
              <a:gd name="connsiteX4" fmla="*/ 3548506 w 3600400"/>
              <a:gd name="connsiteY4" fmla="*/ 51894 h 4824536"/>
              <a:gd name="connsiteX5" fmla="*/ 3600399 w 3600400"/>
              <a:gd name="connsiteY5" fmla="*/ 177176 h 4824536"/>
              <a:gd name="connsiteX6" fmla="*/ 3600400 w 3600400"/>
              <a:gd name="connsiteY6" fmla="*/ 4647360 h 4824536"/>
              <a:gd name="connsiteX7" fmla="*/ 3548506 w 3600400"/>
              <a:gd name="connsiteY7" fmla="*/ 4772642 h 4824536"/>
              <a:gd name="connsiteX8" fmla="*/ 3423224 w 3600400"/>
              <a:gd name="connsiteY8" fmla="*/ 4824536 h 4824536"/>
              <a:gd name="connsiteX9" fmla="*/ 177176 w 3600400"/>
              <a:gd name="connsiteY9" fmla="*/ 4824536 h 4824536"/>
              <a:gd name="connsiteX10" fmla="*/ 51894 w 3600400"/>
              <a:gd name="connsiteY10" fmla="*/ 4772642 h 4824536"/>
              <a:gd name="connsiteX11" fmla="*/ 0 w 3600400"/>
              <a:gd name="connsiteY11" fmla="*/ 4647360 h 4824536"/>
              <a:gd name="connsiteX12" fmla="*/ 0 w 3600400"/>
              <a:gd name="connsiteY12" fmla="*/ 177176 h 4824536"/>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3423224 w 3600400"/>
              <a:gd name="connsiteY4" fmla="*/ 72008 h 4896544"/>
              <a:gd name="connsiteX5" fmla="*/ 3548506 w 3600400"/>
              <a:gd name="connsiteY5" fmla="*/ 123902 h 4896544"/>
              <a:gd name="connsiteX6" fmla="*/ 3600399 w 3600400"/>
              <a:gd name="connsiteY6" fmla="*/ 249184 h 4896544"/>
              <a:gd name="connsiteX7" fmla="*/ 3600400 w 3600400"/>
              <a:gd name="connsiteY7" fmla="*/ 4719368 h 4896544"/>
              <a:gd name="connsiteX8" fmla="*/ 3548506 w 3600400"/>
              <a:gd name="connsiteY8" fmla="*/ 4844650 h 4896544"/>
              <a:gd name="connsiteX9" fmla="*/ 3423224 w 3600400"/>
              <a:gd name="connsiteY9" fmla="*/ 4896544 h 4896544"/>
              <a:gd name="connsiteX10" fmla="*/ 177176 w 3600400"/>
              <a:gd name="connsiteY10" fmla="*/ 4896544 h 4896544"/>
              <a:gd name="connsiteX11" fmla="*/ 51894 w 3600400"/>
              <a:gd name="connsiteY11" fmla="*/ 4844650 h 4896544"/>
              <a:gd name="connsiteX12" fmla="*/ 0 w 3600400"/>
              <a:gd name="connsiteY12" fmla="*/ 4719368 h 4896544"/>
              <a:gd name="connsiteX13" fmla="*/ 0 w 3600400"/>
              <a:gd name="connsiteY13"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936104 w 3600400"/>
              <a:gd name="connsiteY4" fmla="*/ 72008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936104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792088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792088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1008112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393200 h 5040560"/>
              <a:gd name="connsiteX1" fmla="*/ 51894 w 3600400"/>
              <a:gd name="connsiteY1" fmla="*/ 267918 h 5040560"/>
              <a:gd name="connsiteX2" fmla="*/ 177176 w 3600400"/>
              <a:gd name="connsiteY2" fmla="*/ 216025 h 5040560"/>
              <a:gd name="connsiteX3" fmla="*/ 432048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864096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21192 h 4968552"/>
              <a:gd name="connsiteX1" fmla="*/ 51894 w 3600400"/>
              <a:gd name="connsiteY1" fmla="*/ 195910 h 4968552"/>
              <a:gd name="connsiteX2" fmla="*/ 177176 w 3600400"/>
              <a:gd name="connsiteY2" fmla="*/ 144017 h 4968552"/>
              <a:gd name="connsiteX3" fmla="*/ 648072 w 3600400"/>
              <a:gd name="connsiteY3" fmla="*/ 144016 h 4968552"/>
              <a:gd name="connsiteX4" fmla="*/ 864096 w 3600400"/>
              <a:gd name="connsiteY4" fmla="*/ 0 h 4968552"/>
              <a:gd name="connsiteX5" fmla="*/ 1080120 w 3600400"/>
              <a:gd name="connsiteY5" fmla="*/ 144016 h 4968552"/>
              <a:gd name="connsiteX6" fmla="*/ 3423224 w 3600400"/>
              <a:gd name="connsiteY6" fmla="*/ 144016 h 4968552"/>
              <a:gd name="connsiteX7" fmla="*/ 3548506 w 3600400"/>
              <a:gd name="connsiteY7" fmla="*/ 195910 h 4968552"/>
              <a:gd name="connsiteX8" fmla="*/ 3600399 w 3600400"/>
              <a:gd name="connsiteY8" fmla="*/ 321192 h 4968552"/>
              <a:gd name="connsiteX9" fmla="*/ 3600400 w 3600400"/>
              <a:gd name="connsiteY9" fmla="*/ 4791376 h 4968552"/>
              <a:gd name="connsiteX10" fmla="*/ 3548506 w 3600400"/>
              <a:gd name="connsiteY10" fmla="*/ 4916658 h 4968552"/>
              <a:gd name="connsiteX11" fmla="*/ 3423224 w 3600400"/>
              <a:gd name="connsiteY11" fmla="*/ 4968552 h 4968552"/>
              <a:gd name="connsiteX12" fmla="*/ 177176 w 3600400"/>
              <a:gd name="connsiteY12" fmla="*/ 4968552 h 4968552"/>
              <a:gd name="connsiteX13" fmla="*/ 51894 w 3600400"/>
              <a:gd name="connsiteY13" fmla="*/ 4916658 h 4968552"/>
              <a:gd name="connsiteX14" fmla="*/ 0 w 3600400"/>
              <a:gd name="connsiteY14" fmla="*/ 4791376 h 4968552"/>
              <a:gd name="connsiteX15" fmla="*/ 0 w 3600400"/>
              <a:gd name="connsiteY15" fmla="*/ 321192 h 4968552"/>
              <a:gd name="connsiteX0" fmla="*/ 0 w 3600400"/>
              <a:gd name="connsiteY0" fmla="*/ 467326 h 5114686"/>
              <a:gd name="connsiteX1" fmla="*/ 51894 w 3600400"/>
              <a:gd name="connsiteY1" fmla="*/ 342044 h 5114686"/>
              <a:gd name="connsiteX2" fmla="*/ 177176 w 3600400"/>
              <a:gd name="connsiteY2" fmla="*/ 290151 h 5114686"/>
              <a:gd name="connsiteX3" fmla="*/ 648072 w 3600400"/>
              <a:gd name="connsiteY3" fmla="*/ 290150 h 5114686"/>
              <a:gd name="connsiteX4" fmla="*/ 864096 w 3600400"/>
              <a:gd name="connsiteY4" fmla="*/ 0 h 5114686"/>
              <a:gd name="connsiteX5" fmla="*/ 1080120 w 3600400"/>
              <a:gd name="connsiteY5" fmla="*/ 290150 h 5114686"/>
              <a:gd name="connsiteX6" fmla="*/ 3423224 w 3600400"/>
              <a:gd name="connsiteY6" fmla="*/ 290150 h 5114686"/>
              <a:gd name="connsiteX7" fmla="*/ 3548506 w 3600400"/>
              <a:gd name="connsiteY7" fmla="*/ 342044 h 5114686"/>
              <a:gd name="connsiteX8" fmla="*/ 3600399 w 3600400"/>
              <a:gd name="connsiteY8" fmla="*/ 467326 h 5114686"/>
              <a:gd name="connsiteX9" fmla="*/ 3600400 w 3600400"/>
              <a:gd name="connsiteY9" fmla="*/ 4937510 h 5114686"/>
              <a:gd name="connsiteX10" fmla="*/ 3548506 w 3600400"/>
              <a:gd name="connsiteY10" fmla="*/ 5062792 h 5114686"/>
              <a:gd name="connsiteX11" fmla="*/ 3423224 w 3600400"/>
              <a:gd name="connsiteY11" fmla="*/ 5114686 h 5114686"/>
              <a:gd name="connsiteX12" fmla="*/ 177176 w 3600400"/>
              <a:gd name="connsiteY12" fmla="*/ 5114686 h 5114686"/>
              <a:gd name="connsiteX13" fmla="*/ 51894 w 3600400"/>
              <a:gd name="connsiteY13" fmla="*/ 5062792 h 5114686"/>
              <a:gd name="connsiteX14" fmla="*/ 0 w 3600400"/>
              <a:gd name="connsiteY14" fmla="*/ 4937510 h 5114686"/>
              <a:gd name="connsiteX15" fmla="*/ 0 w 3600400"/>
              <a:gd name="connsiteY15" fmla="*/ 467326 h 5114686"/>
              <a:gd name="connsiteX0" fmla="*/ 0 w 3600400"/>
              <a:gd name="connsiteY0" fmla="*/ 768190 h 5415550"/>
              <a:gd name="connsiteX1" fmla="*/ 51894 w 3600400"/>
              <a:gd name="connsiteY1" fmla="*/ 642908 h 5415550"/>
              <a:gd name="connsiteX2" fmla="*/ 177176 w 3600400"/>
              <a:gd name="connsiteY2" fmla="*/ 591015 h 5415550"/>
              <a:gd name="connsiteX3" fmla="*/ 648072 w 3600400"/>
              <a:gd name="connsiteY3" fmla="*/ 591014 h 5415550"/>
              <a:gd name="connsiteX4" fmla="*/ 864096 w 3600400"/>
              <a:gd name="connsiteY4" fmla="*/ 0 h 5415550"/>
              <a:gd name="connsiteX5" fmla="*/ 1080120 w 3600400"/>
              <a:gd name="connsiteY5" fmla="*/ 591014 h 5415550"/>
              <a:gd name="connsiteX6" fmla="*/ 3423224 w 3600400"/>
              <a:gd name="connsiteY6" fmla="*/ 591014 h 5415550"/>
              <a:gd name="connsiteX7" fmla="*/ 3548506 w 3600400"/>
              <a:gd name="connsiteY7" fmla="*/ 642908 h 5415550"/>
              <a:gd name="connsiteX8" fmla="*/ 3600399 w 3600400"/>
              <a:gd name="connsiteY8" fmla="*/ 768190 h 5415550"/>
              <a:gd name="connsiteX9" fmla="*/ 3600400 w 3600400"/>
              <a:gd name="connsiteY9" fmla="*/ 5238374 h 5415550"/>
              <a:gd name="connsiteX10" fmla="*/ 3548506 w 3600400"/>
              <a:gd name="connsiteY10" fmla="*/ 5363656 h 5415550"/>
              <a:gd name="connsiteX11" fmla="*/ 3423224 w 3600400"/>
              <a:gd name="connsiteY11" fmla="*/ 5415550 h 5415550"/>
              <a:gd name="connsiteX12" fmla="*/ 177176 w 3600400"/>
              <a:gd name="connsiteY12" fmla="*/ 5415550 h 5415550"/>
              <a:gd name="connsiteX13" fmla="*/ 51894 w 3600400"/>
              <a:gd name="connsiteY13" fmla="*/ 5363656 h 5415550"/>
              <a:gd name="connsiteX14" fmla="*/ 0 w 3600400"/>
              <a:gd name="connsiteY14" fmla="*/ 5238374 h 5415550"/>
              <a:gd name="connsiteX15" fmla="*/ 0 w 3600400"/>
              <a:gd name="connsiteY15" fmla="*/ 768190 h 5415550"/>
              <a:gd name="connsiteX0" fmla="*/ 0 w 3600400"/>
              <a:gd name="connsiteY0" fmla="*/ 1219486 h 5866846"/>
              <a:gd name="connsiteX1" fmla="*/ 51894 w 3600400"/>
              <a:gd name="connsiteY1" fmla="*/ 1094204 h 5866846"/>
              <a:gd name="connsiteX2" fmla="*/ 177176 w 3600400"/>
              <a:gd name="connsiteY2" fmla="*/ 1042311 h 5866846"/>
              <a:gd name="connsiteX3" fmla="*/ 648072 w 3600400"/>
              <a:gd name="connsiteY3" fmla="*/ 1042310 h 5866846"/>
              <a:gd name="connsiteX4" fmla="*/ 864096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864096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686279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686279 w 3600400"/>
              <a:gd name="connsiteY4" fmla="*/ 0 h 5866846"/>
              <a:gd name="connsiteX5" fmla="*/ 768954 w 3600400"/>
              <a:gd name="connsiteY5" fmla="*/ 1042309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603583 w 3600400"/>
              <a:gd name="connsiteY3" fmla="*/ 1042309 h 5866846"/>
              <a:gd name="connsiteX4" fmla="*/ 686279 w 3600400"/>
              <a:gd name="connsiteY4" fmla="*/ 0 h 5866846"/>
              <a:gd name="connsiteX5" fmla="*/ 768954 w 3600400"/>
              <a:gd name="connsiteY5" fmla="*/ 1042309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00400" h="5866846">
                <a:moveTo>
                  <a:pt x="0" y="1219486"/>
                </a:moveTo>
                <a:cubicBezTo>
                  <a:pt x="0" y="1172496"/>
                  <a:pt x="18667" y="1127431"/>
                  <a:pt x="51894" y="1094204"/>
                </a:cubicBezTo>
                <a:cubicBezTo>
                  <a:pt x="85121" y="1060977"/>
                  <a:pt x="119922" y="1059917"/>
                  <a:pt x="177176" y="1042311"/>
                </a:cubicBezTo>
                <a:lnTo>
                  <a:pt x="603583" y="1042309"/>
                </a:lnTo>
                <a:lnTo>
                  <a:pt x="686279" y="0"/>
                </a:lnTo>
                <a:lnTo>
                  <a:pt x="768954" y="1042309"/>
                </a:lnTo>
                <a:lnTo>
                  <a:pt x="3423224" y="1042310"/>
                </a:lnTo>
                <a:cubicBezTo>
                  <a:pt x="3470214" y="1042310"/>
                  <a:pt x="3515279" y="1060977"/>
                  <a:pt x="3548506" y="1094204"/>
                </a:cubicBezTo>
                <a:cubicBezTo>
                  <a:pt x="3581733" y="1127431"/>
                  <a:pt x="3600400" y="1172496"/>
                  <a:pt x="3600399" y="1219486"/>
                </a:cubicBezTo>
                <a:cubicBezTo>
                  <a:pt x="3600399" y="2709547"/>
                  <a:pt x="3600400" y="4199609"/>
                  <a:pt x="3600400" y="5689670"/>
                </a:cubicBezTo>
                <a:cubicBezTo>
                  <a:pt x="3600400" y="5736660"/>
                  <a:pt x="3581733" y="5781725"/>
                  <a:pt x="3548506" y="5814952"/>
                </a:cubicBezTo>
                <a:cubicBezTo>
                  <a:pt x="3515279" y="5848179"/>
                  <a:pt x="3470214" y="5866846"/>
                  <a:pt x="3423224" y="5866846"/>
                </a:cubicBezTo>
                <a:lnTo>
                  <a:pt x="177176" y="5866846"/>
                </a:lnTo>
                <a:cubicBezTo>
                  <a:pt x="130186" y="5866846"/>
                  <a:pt x="85121" y="5848179"/>
                  <a:pt x="51894" y="5814952"/>
                </a:cubicBezTo>
                <a:cubicBezTo>
                  <a:pt x="18667" y="5781725"/>
                  <a:pt x="0" y="5736660"/>
                  <a:pt x="0" y="5689670"/>
                </a:cubicBezTo>
                <a:lnTo>
                  <a:pt x="0" y="1219486"/>
                </a:lnTo>
                <a:close/>
              </a:path>
            </a:pathLst>
          </a:custGeom>
          <a:noFill/>
          <a:ln w="12700">
            <a:solidFill>
              <a:srgbClr val="B3CC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68578460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21"/>
                                        </p:tgtEl>
                                        <p:attrNameLst>
                                          <p:attrName>style.opacity</p:attrName>
                                        </p:attrNameLst>
                                      </p:cBhvr>
                                      <p:to>
                                        <p:strVal val="0.5"/>
                                      </p:to>
                                    </p:set>
                                    <p:animEffect filter="image" prLst="opacity: 0.5">
                                      <p:cBhvr rctx="IE">
                                        <p:cTn id="7" dur="indefinite"/>
                                        <p:tgtEl>
                                          <p:spTgt spid="21"/>
                                        </p:tgtEl>
                                      </p:cBhvr>
                                    </p:animEffect>
                                  </p:childTnLst>
                                </p:cTn>
                              </p:par>
                              <p:par>
                                <p:cTn id="8" presetID="9" presetClass="emph" presetSubtype="0" grpId="0" nodeType="withEffect">
                                  <p:stCondLst>
                                    <p:cond delay="0"/>
                                  </p:stCondLst>
                                  <p:childTnLst>
                                    <p:set>
                                      <p:cBhvr rctx="PPT">
                                        <p:cTn id="9" dur="indefinite"/>
                                        <p:tgtEl>
                                          <p:spTgt spid="22"/>
                                        </p:tgtEl>
                                        <p:attrNameLst>
                                          <p:attrName>style.opacity</p:attrName>
                                        </p:attrNameLst>
                                      </p:cBhvr>
                                      <p:to>
                                        <p:strVal val="0.5"/>
                                      </p:to>
                                    </p:set>
                                    <p:animEffect filter="image" prLst="opacity: 0.5">
                                      <p:cBhvr rctx="IE">
                                        <p:cTn id="10" dur="indefinite"/>
                                        <p:tgtEl>
                                          <p:spTgt spid="22"/>
                                        </p:tgtEl>
                                      </p:cBhvr>
                                    </p:animEffect>
                                  </p:childTnLst>
                                </p:cTn>
                              </p:par>
                              <p:par>
                                <p:cTn id="11" presetID="9" presetClass="emph" presetSubtype="0" grpId="0" nodeType="withEffect">
                                  <p:stCondLst>
                                    <p:cond delay="0"/>
                                  </p:stCondLst>
                                  <p:childTnLst>
                                    <p:set>
                                      <p:cBhvr rctx="PPT">
                                        <p:cTn id="12" dur="indefinite"/>
                                        <p:tgtEl>
                                          <p:spTgt spid="20"/>
                                        </p:tgtEl>
                                        <p:attrNameLst>
                                          <p:attrName>style.opacity</p:attrName>
                                        </p:attrNameLst>
                                      </p:cBhvr>
                                      <p:to>
                                        <p:strVal val="0.5"/>
                                      </p:to>
                                    </p:set>
                                    <p:animEffect filter="image" prLst="opacity: 0.5">
                                      <p:cBhvr rctx="IE">
                                        <p:cTn id="13" dur="indefinite"/>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16 CuadroTexto"/>
          <p:cNvSpPr txBox="1"/>
          <p:nvPr/>
        </p:nvSpPr>
        <p:spPr>
          <a:xfrm>
            <a:off x="323528" y="3037016"/>
            <a:ext cx="8640960" cy="4154984"/>
          </a:xfrm>
          <a:prstGeom prst="rect">
            <a:avLst/>
          </a:prstGeom>
          <a:noFill/>
        </p:spPr>
        <p:txBody>
          <a:bodyPr wrap="square" rtlCol="0">
            <a:spAutoFit/>
          </a:bodyPr>
          <a:lstStyle/>
          <a:p>
            <a:r>
              <a:rPr lang="es-ES" sz="2200" i="1" dirty="0">
                <a:latin typeface="+mn-lt"/>
              </a:rPr>
              <a:t>“Consejos que te dan, yo creía que la mía era muy pequeñita para </a:t>
            </a:r>
            <a:r>
              <a:rPr lang="es-ES" sz="2200" i="1" dirty="0" smtClean="0">
                <a:latin typeface="+mn-lt"/>
              </a:rPr>
              <a:t>	hablarle de </a:t>
            </a:r>
            <a:r>
              <a:rPr lang="es-ES" sz="2200" i="1" dirty="0">
                <a:latin typeface="+mn-lt"/>
              </a:rPr>
              <a:t>determinados temas, y me dicen que no, que es </a:t>
            </a:r>
            <a:r>
              <a:rPr lang="es-ES" sz="2200" i="1" dirty="0" smtClean="0">
                <a:latin typeface="+mn-lt"/>
              </a:rPr>
              <a:t>	mejor desde ya</a:t>
            </a:r>
            <a:r>
              <a:rPr lang="es-ES" sz="2200" i="1" dirty="0">
                <a:latin typeface="+mn-lt"/>
              </a:rPr>
              <a:t>, que sepan muchas cosas, sobre todo eso, </a:t>
            </a:r>
            <a:r>
              <a:rPr lang="es-ES" sz="2200" i="1" dirty="0" smtClean="0">
                <a:latin typeface="+mn-lt"/>
              </a:rPr>
              <a:t>	que </a:t>
            </a:r>
            <a:r>
              <a:rPr lang="es-ES" sz="2200" i="1" dirty="0">
                <a:latin typeface="+mn-lt"/>
              </a:rPr>
              <a:t>sepan ya todo y </a:t>
            </a:r>
            <a:r>
              <a:rPr lang="es-ES" sz="2200" i="1" dirty="0" smtClean="0">
                <a:latin typeface="+mn-lt"/>
              </a:rPr>
              <a:t>siempre </a:t>
            </a:r>
            <a:r>
              <a:rPr lang="es-ES" sz="2200" i="1" dirty="0">
                <a:latin typeface="+mn-lt"/>
              </a:rPr>
              <a:t>la verdad desde el primer </a:t>
            </a:r>
            <a:r>
              <a:rPr lang="es-ES" sz="2200" i="1" dirty="0" smtClean="0">
                <a:latin typeface="+mn-lt"/>
              </a:rPr>
              <a:t>día</a:t>
            </a:r>
            <a:r>
              <a:rPr lang="es-ES" sz="2200" i="1" dirty="0">
                <a:latin typeface="+mn-lt"/>
              </a:rPr>
              <a:t>”. </a:t>
            </a:r>
            <a:r>
              <a:rPr lang="es-ES" sz="2200" i="1" dirty="0" smtClean="0">
                <a:latin typeface="+mn-lt"/>
              </a:rPr>
              <a:t>	</a:t>
            </a:r>
            <a:endParaRPr lang="es-ES" sz="2200" b="1" i="1" dirty="0">
              <a:solidFill>
                <a:srgbClr val="53B537"/>
              </a:solidFill>
              <a:latin typeface="+mn-lt"/>
            </a:endParaRPr>
          </a:p>
          <a:p>
            <a:endParaRPr lang="es-ES" sz="2200" i="1" dirty="0" smtClean="0">
              <a:solidFill>
                <a:srgbClr val="53B537"/>
              </a:solidFill>
              <a:latin typeface="+mn-lt"/>
            </a:endParaRPr>
          </a:p>
          <a:p>
            <a:endParaRPr lang="es-ES" sz="2200" i="1" dirty="0" smtClean="0">
              <a:solidFill>
                <a:srgbClr val="53B537"/>
              </a:solidFill>
              <a:latin typeface="+mn-lt"/>
            </a:endParaRPr>
          </a:p>
          <a:p>
            <a:r>
              <a:rPr lang="es-ES" sz="2200" i="1" dirty="0" smtClean="0">
                <a:latin typeface="+mn-lt"/>
              </a:rPr>
              <a:t>“Hablamos un poco más entre los miembros de la familia e intentamos 	dialogar y negociar”.</a:t>
            </a:r>
          </a:p>
          <a:p>
            <a:endParaRPr lang="es-ES" sz="2200" i="1" dirty="0">
              <a:solidFill>
                <a:srgbClr val="53B537"/>
              </a:solidFill>
            </a:endParaRPr>
          </a:p>
          <a:p>
            <a:endParaRPr lang="es-ES" sz="2200" dirty="0" smtClean="0"/>
          </a:p>
          <a:p>
            <a:endParaRPr lang="es-ES" sz="2200" dirty="0" smtClean="0"/>
          </a:p>
          <a:p>
            <a:endParaRPr lang="es-ES" sz="2200" dirty="0"/>
          </a:p>
        </p:txBody>
      </p:sp>
      <p:sp>
        <p:nvSpPr>
          <p:cNvPr id="19" name="18 CuadroTexto"/>
          <p:cNvSpPr txBox="1"/>
          <p:nvPr/>
        </p:nvSpPr>
        <p:spPr>
          <a:xfrm>
            <a:off x="395536" y="1992938"/>
            <a:ext cx="5904656" cy="523220"/>
          </a:xfrm>
          <a:prstGeom prst="rect">
            <a:avLst/>
          </a:prstGeom>
          <a:noFill/>
        </p:spPr>
        <p:txBody>
          <a:bodyPr wrap="square" rtlCol="0">
            <a:spAutoFit/>
          </a:bodyPr>
          <a:lstStyle/>
          <a:p>
            <a:r>
              <a:rPr lang="es-ES" sz="2800" b="1" dirty="0">
                <a:latin typeface="+mn-lt"/>
              </a:rPr>
              <a:t>Desarrollo </a:t>
            </a:r>
            <a:r>
              <a:rPr lang="es-ES" sz="2800" b="1" dirty="0" smtClean="0">
                <a:latin typeface="+mn-lt"/>
              </a:rPr>
              <a:t>familiar</a:t>
            </a:r>
            <a:endParaRPr lang="es-ES" sz="2800" b="1" dirty="0">
              <a:latin typeface="+mn-lt"/>
            </a:endParaRPr>
          </a:p>
        </p:txBody>
      </p:sp>
      <p:sp>
        <p:nvSpPr>
          <p:cNvPr id="20" name="Rectangle 4"/>
          <p:cNvSpPr>
            <a:spLocks noChangeArrowheads="1"/>
          </p:cNvSpPr>
          <p:nvPr/>
        </p:nvSpPr>
        <p:spPr bwMode="auto">
          <a:xfrm>
            <a:off x="0" y="0"/>
            <a:ext cx="9144000" cy="1268760"/>
          </a:xfrm>
          <a:prstGeom prst="rect">
            <a:avLst/>
          </a:prstGeom>
          <a:solidFill>
            <a:schemeClr val="accent3"/>
          </a:solidFill>
          <a:ln w="9525">
            <a:noFill/>
            <a:miter lim="800000"/>
            <a:headEnd/>
            <a:tailEnd/>
          </a:ln>
        </p:spPr>
        <p:txBody>
          <a:bodyPr wrap="none" anchor="ctr"/>
          <a:lstStyle/>
          <a:p>
            <a:endParaRPr lang="en-US"/>
          </a:p>
        </p:txBody>
      </p:sp>
      <p:sp>
        <p:nvSpPr>
          <p:cNvPr id="21" name="20 Rectángulo"/>
          <p:cNvSpPr/>
          <p:nvPr/>
        </p:nvSpPr>
        <p:spPr>
          <a:xfrm>
            <a:off x="4499992" y="1296000"/>
            <a:ext cx="2304256" cy="360040"/>
          </a:xfrm>
          <a:prstGeom prst="rect">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Exosistema</a:t>
            </a:r>
          </a:p>
        </p:txBody>
      </p:sp>
      <p:sp>
        <p:nvSpPr>
          <p:cNvPr id="22" name="21 Rectángulo"/>
          <p:cNvSpPr/>
          <p:nvPr/>
        </p:nvSpPr>
        <p:spPr>
          <a:xfrm>
            <a:off x="6804248" y="1296000"/>
            <a:ext cx="2339752" cy="360040"/>
          </a:xfrm>
          <a:prstGeom prst="rect">
            <a:avLst/>
          </a:prstGeom>
          <a:solidFill>
            <a:schemeClr val="accent3">
              <a:lumMod val="50000"/>
            </a:schemeClr>
          </a:solidFill>
          <a:ln w="127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Macrosistema</a:t>
            </a:r>
          </a:p>
        </p:txBody>
      </p:sp>
      <p:sp>
        <p:nvSpPr>
          <p:cNvPr id="23" name="22 Rectángulo"/>
          <p:cNvSpPr/>
          <p:nvPr/>
        </p:nvSpPr>
        <p:spPr>
          <a:xfrm>
            <a:off x="2195736" y="1296000"/>
            <a:ext cx="2304256" cy="360040"/>
          </a:xfrm>
          <a:prstGeom prst="rect">
            <a:avLst/>
          </a:prstGeom>
          <a:solidFill>
            <a:schemeClr val="accent3"/>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Mesosistema</a:t>
            </a:r>
          </a:p>
        </p:txBody>
      </p:sp>
      <p:sp>
        <p:nvSpPr>
          <p:cNvPr id="24" name="23 Rectángulo"/>
          <p:cNvSpPr/>
          <p:nvPr/>
        </p:nvSpPr>
        <p:spPr>
          <a:xfrm>
            <a:off x="-34290" y="1296000"/>
            <a:ext cx="2230026" cy="360040"/>
          </a:xfrm>
          <a:prstGeom prst="rect">
            <a:avLst/>
          </a:prstGeom>
          <a:solidFill>
            <a:srgbClr val="B3CC82"/>
          </a:solidFill>
          <a:ln w="12700">
            <a:solidFill>
              <a:srgbClr val="B3CC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Microsistema</a:t>
            </a:r>
          </a:p>
        </p:txBody>
      </p:sp>
      <p:sp>
        <p:nvSpPr>
          <p:cNvPr id="25" name="1 Título"/>
          <p:cNvSpPr>
            <a:spLocks noGrp="1"/>
          </p:cNvSpPr>
          <p:nvPr>
            <p:ph type="title"/>
          </p:nvPr>
        </p:nvSpPr>
        <p:spPr>
          <a:xfrm>
            <a:off x="230832" y="125760"/>
            <a:ext cx="8661648" cy="1143000"/>
          </a:xfrm>
        </p:spPr>
        <p:txBody>
          <a:bodyPr/>
          <a:lstStyle/>
          <a:p>
            <a:pPr algn="l" eaLnBrk="1" hangingPunct="1"/>
            <a:r>
              <a:rPr lang="es-ES" dirty="0" smtClean="0">
                <a:solidFill>
                  <a:schemeClr val="bg1"/>
                </a:solidFill>
                <a:ea typeface="ＭＳ Ｐゴシック" charset="-128"/>
              </a:rPr>
              <a:t>Resiliencia de las familias acogedoras</a:t>
            </a:r>
            <a:endParaRPr lang="en-US" dirty="0" smtClean="0">
              <a:solidFill>
                <a:schemeClr val="bg1"/>
              </a:solidFill>
              <a:ea typeface="ＭＳ Ｐゴシック" charset="-128"/>
            </a:endParaRPr>
          </a:p>
        </p:txBody>
      </p:sp>
      <p:sp>
        <p:nvSpPr>
          <p:cNvPr id="26" name="25 Forma libre"/>
          <p:cNvSpPr/>
          <p:nvPr/>
        </p:nvSpPr>
        <p:spPr>
          <a:xfrm>
            <a:off x="357158" y="1714488"/>
            <a:ext cx="5786478" cy="936104"/>
          </a:xfrm>
          <a:custGeom>
            <a:avLst/>
            <a:gdLst>
              <a:gd name="connsiteX0" fmla="*/ 0 w 3600400"/>
              <a:gd name="connsiteY0" fmla="*/ 177176 h 4824536"/>
              <a:gd name="connsiteX1" fmla="*/ 51894 w 3600400"/>
              <a:gd name="connsiteY1" fmla="*/ 51894 h 4824536"/>
              <a:gd name="connsiteX2" fmla="*/ 177176 w 3600400"/>
              <a:gd name="connsiteY2" fmla="*/ 1 h 4824536"/>
              <a:gd name="connsiteX3" fmla="*/ 3423224 w 3600400"/>
              <a:gd name="connsiteY3" fmla="*/ 0 h 4824536"/>
              <a:gd name="connsiteX4" fmla="*/ 3548506 w 3600400"/>
              <a:gd name="connsiteY4" fmla="*/ 51894 h 4824536"/>
              <a:gd name="connsiteX5" fmla="*/ 3600399 w 3600400"/>
              <a:gd name="connsiteY5" fmla="*/ 177176 h 4824536"/>
              <a:gd name="connsiteX6" fmla="*/ 3600400 w 3600400"/>
              <a:gd name="connsiteY6" fmla="*/ 4647360 h 4824536"/>
              <a:gd name="connsiteX7" fmla="*/ 3548506 w 3600400"/>
              <a:gd name="connsiteY7" fmla="*/ 4772642 h 4824536"/>
              <a:gd name="connsiteX8" fmla="*/ 3423224 w 3600400"/>
              <a:gd name="connsiteY8" fmla="*/ 4824536 h 4824536"/>
              <a:gd name="connsiteX9" fmla="*/ 177176 w 3600400"/>
              <a:gd name="connsiteY9" fmla="*/ 4824536 h 4824536"/>
              <a:gd name="connsiteX10" fmla="*/ 51894 w 3600400"/>
              <a:gd name="connsiteY10" fmla="*/ 4772642 h 4824536"/>
              <a:gd name="connsiteX11" fmla="*/ 0 w 3600400"/>
              <a:gd name="connsiteY11" fmla="*/ 4647360 h 4824536"/>
              <a:gd name="connsiteX12" fmla="*/ 0 w 3600400"/>
              <a:gd name="connsiteY12" fmla="*/ 177176 h 4824536"/>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3423224 w 3600400"/>
              <a:gd name="connsiteY4" fmla="*/ 72008 h 4896544"/>
              <a:gd name="connsiteX5" fmla="*/ 3548506 w 3600400"/>
              <a:gd name="connsiteY5" fmla="*/ 123902 h 4896544"/>
              <a:gd name="connsiteX6" fmla="*/ 3600399 w 3600400"/>
              <a:gd name="connsiteY6" fmla="*/ 249184 h 4896544"/>
              <a:gd name="connsiteX7" fmla="*/ 3600400 w 3600400"/>
              <a:gd name="connsiteY7" fmla="*/ 4719368 h 4896544"/>
              <a:gd name="connsiteX8" fmla="*/ 3548506 w 3600400"/>
              <a:gd name="connsiteY8" fmla="*/ 4844650 h 4896544"/>
              <a:gd name="connsiteX9" fmla="*/ 3423224 w 3600400"/>
              <a:gd name="connsiteY9" fmla="*/ 4896544 h 4896544"/>
              <a:gd name="connsiteX10" fmla="*/ 177176 w 3600400"/>
              <a:gd name="connsiteY10" fmla="*/ 4896544 h 4896544"/>
              <a:gd name="connsiteX11" fmla="*/ 51894 w 3600400"/>
              <a:gd name="connsiteY11" fmla="*/ 4844650 h 4896544"/>
              <a:gd name="connsiteX12" fmla="*/ 0 w 3600400"/>
              <a:gd name="connsiteY12" fmla="*/ 4719368 h 4896544"/>
              <a:gd name="connsiteX13" fmla="*/ 0 w 3600400"/>
              <a:gd name="connsiteY13"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936104 w 3600400"/>
              <a:gd name="connsiteY4" fmla="*/ 72008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936104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792088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792088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1008112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393200 h 5040560"/>
              <a:gd name="connsiteX1" fmla="*/ 51894 w 3600400"/>
              <a:gd name="connsiteY1" fmla="*/ 267918 h 5040560"/>
              <a:gd name="connsiteX2" fmla="*/ 177176 w 3600400"/>
              <a:gd name="connsiteY2" fmla="*/ 216025 h 5040560"/>
              <a:gd name="connsiteX3" fmla="*/ 432048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864096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21192 h 4968552"/>
              <a:gd name="connsiteX1" fmla="*/ 51894 w 3600400"/>
              <a:gd name="connsiteY1" fmla="*/ 195910 h 4968552"/>
              <a:gd name="connsiteX2" fmla="*/ 177176 w 3600400"/>
              <a:gd name="connsiteY2" fmla="*/ 144017 h 4968552"/>
              <a:gd name="connsiteX3" fmla="*/ 648072 w 3600400"/>
              <a:gd name="connsiteY3" fmla="*/ 144016 h 4968552"/>
              <a:gd name="connsiteX4" fmla="*/ 864096 w 3600400"/>
              <a:gd name="connsiteY4" fmla="*/ 0 h 4968552"/>
              <a:gd name="connsiteX5" fmla="*/ 1080120 w 3600400"/>
              <a:gd name="connsiteY5" fmla="*/ 144016 h 4968552"/>
              <a:gd name="connsiteX6" fmla="*/ 3423224 w 3600400"/>
              <a:gd name="connsiteY6" fmla="*/ 144016 h 4968552"/>
              <a:gd name="connsiteX7" fmla="*/ 3548506 w 3600400"/>
              <a:gd name="connsiteY7" fmla="*/ 195910 h 4968552"/>
              <a:gd name="connsiteX8" fmla="*/ 3600399 w 3600400"/>
              <a:gd name="connsiteY8" fmla="*/ 321192 h 4968552"/>
              <a:gd name="connsiteX9" fmla="*/ 3600400 w 3600400"/>
              <a:gd name="connsiteY9" fmla="*/ 4791376 h 4968552"/>
              <a:gd name="connsiteX10" fmla="*/ 3548506 w 3600400"/>
              <a:gd name="connsiteY10" fmla="*/ 4916658 h 4968552"/>
              <a:gd name="connsiteX11" fmla="*/ 3423224 w 3600400"/>
              <a:gd name="connsiteY11" fmla="*/ 4968552 h 4968552"/>
              <a:gd name="connsiteX12" fmla="*/ 177176 w 3600400"/>
              <a:gd name="connsiteY12" fmla="*/ 4968552 h 4968552"/>
              <a:gd name="connsiteX13" fmla="*/ 51894 w 3600400"/>
              <a:gd name="connsiteY13" fmla="*/ 4916658 h 4968552"/>
              <a:gd name="connsiteX14" fmla="*/ 0 w 3600400"/>
              <a:gd name="connsiteY14" fmla="*/ 4791376 h 4968552"/>
              <a:gd name="connsiteX15" fmla="*/ 0 w 3600400"/>
              <a:gd name="connsiteY15" fmla="*/ 321192 h 4968552"/>
              <a:gd name="connsiteX0" fmla="*/ 0 w 3600400"/>
              <a:gd name="connsiteY0" fmla="*/ 467326 h 5114686"/>
              <a:gd name="connsiteX1" fmla="*/ 51894 w 3600400"/>
              <a:gd name="connsiteY1" fmla="*/ 342044 h 5114686"/>
              <a:gd name="connsiteX2" fmla="*/ 177176 w 3600400"/>
              <a:gd name="connsiteY2" fmla="*/ 290151 h 5114686"/>
              <a:gd name="connsiteX3" fmla="*/ 648072 w 3600400"/>
              <a:gd name="connsiteY3" fmla="*/ 290150 h 5114686"/>
              <a:gd name="connsiteX4" fmla="*/ 864096 w 3600400"/>
              <a:gd name="connsiteY4" fmla="*/ 0 h 5114686"/>
              <a:gd name="connsiteX5" fmla="*/ 1080120 w 3600400"/>
              <a:gd name="connsiteY5" fmla="*/ 290150 h 5114686"/>
              <a:gd name="connsiteX6" fmla="*/ 3423224 w 3600400"/>
              <a:gd name="connsiteY6" fmla="*/ 290150 h 5114686"/>
              <a:gd name="connsiteX7" fmla="*/ 3548506 w 3600400"/>
              <a:gd name="connsiteY7" fmla="*/ 342044 h 5114686"/>
              <a:gd name="connsiteX8" fmla="*/ 3600399 w 3600400"/>
              <a:gd name="connsiteY8" fmla="*/ 467326 h 5114686"/>
              <a:gd name="connsiteX9" fmla="*/ 3600400 w 3600400"/>
              <a:gd name="connsiteY9" fmla="*/ 4937510 h 5114686"/>
              <a:gd name="connsiteX10" fmla="*/ 3548506 w 3600400"/>
              <a:gd name="connsiteY10" fmla="*/ 5062792 h 5114686"/>
              <a:gd name="connsiteX11" fmla="*/ 3423224 w 3600400"/>
              <a:gd name="connsiteY11" fmla="*/ 5114686 h 5114686"/>
              <a:gd name="connsiteX12" fmla="*/ 177176 w 3600400"/>
              <a:gd name="connsiteY12" fmla="*/ 5114686 h 5114686"/>
              <a:gd name="connsiteX13" fmla="*/ 51894 w 3600400"/>
              <a:gd name="connsiteY13" fmla="*/ 5062792 h 5114686"/>
              <a:gd name="connsiteX14" fmla="*/ 0 w 3600400"/>
              <a:gd name="connsiteY14" fmla="*/ 4937510 h 5114686"/>
              <a:gd name="connsiteX15" fmla="*/ 0 w 3600400"/>
              <a:gd name="connsiteY15" fmla="*/ 467326 h 5114686"/>
              <a:gd name="connsiteX0" fmla="*/ 0 w 3600400"/>
              <a:gd name="connsiteY0" fmla="*/ 768190 h 5415550"/>
              <a:gd name="connsiteX1" fmla="*/ 51894 w 3600400"/>
              <a:gd name="connsiteY1" fmla="*/ 642908 h 5415550"/>
              <a:gd name="connsiteX2" fmla="*/ 177176 w 3600400"/>
              <a:gd name="connsiteY2" fmla="*/ 591015 h 5415550"/>
              <a:gd name="connsiteX3" fmla="*/ 648072 w 3600400"/>
              <a:gd name="connsiteY3" fmla="*/ 591014 h 5415550"/>
              <a:gd name="connsiteX4" fmla="*/ 864096 w 3600400"/>
              <a:gd name="connsiteY4" fmla="*/ 0 h 5415550"/>
              <a:gd name="connsiteX5" fmla="*/ 1080120 w 3600400"/>
              <a:gd name="connsiteY5" fmla="*/ 591014 h 5415550"/>
              <a:gd name="connsiteX6" fmla="*/ 3423224 w 3600400"/>
              <a:gd name="connsiteY6" fmla="*/ 591014 h 5415550"/>
              <a:gd name="connsiteX7" fmla="*/ 3548506 w 3600400"/>
              <a:gd name="connsiteY7" fmla="*/ 642908 h 5415550"/>
              <a:gd name="connsiteX8" fmla="*/ 3600399 w 3600400"/>
              <a:gd name="connsiteY8" fmla="*/ 768190 h 5415550"/>
              <a:gd name="connsiteX9" fmla="*/ 3600400 w 3600400"/>
              <a:gd name="connsiteY9" fmla="*/ 5238374 h 5415550"/>
              <a:gd name="connsiteX10" fmla="*/ 3548506 w 3600400"/>
              <a:gd name="connsiteY10" fmla="*/ 5363656 h 5415550"/>
              <a:gd name="connsiteX11" fmla="*/ 3423224 w 3600400"/>
              <a:gd name="connsiteY11" fmla="*/ 5415550 h 5415550"/>
              <a:gd name="connsiteX12" fmla="*/ 177176 w 3600400"/>
              <a:gd name="connsiteY12" fmla="*/ 5415550 h 5415550"/>
              <a:gd name="connsiteX13" fmla="*/ 51894 w 3600400"/>
              <a:gd name="connsiteY13" fmla="*/ 5363656 h 5415550"/>
              <a:gd name="connsiteX14" fmla="*/ 0 w 3600400"/>
              <a:gd name="connsiteY14" fmla="*/ 5238374 h 5415550"/>
              <a:gd name="connsiteX15" fmla="*/ 0 w 3600400"/>
              <a:gd name="connsiteY15" fmla="*/ 768190 h 5415550"/>
              <a:gd name="connsiteX0" fmla="*/ 0 w 3600400"/>
              <a:gd name="connsiteY0" fmla="*/ 1219486 h 5866846"/>
              <a:gd name="connsiteX1" fmla="*/ 51894 w 3600400"/>
              <a:gd name="connsiteY1" fmla="*/ 1094204 h 5866846"/>
              <a:gd name="connsiteX2" fmla="*/ 177176 w 3600400"/>
              <a:gd name="connsiteY2" fmla="*/ 1042311 h 5866846"/>
              <a:gd name="connsiteX3" fmla="*/ 648072 w 3600400"/>
              <a:gd name="connsiteY3" fmla="*/ 1042310 h 5866846"/>
              <a:gd name="connsiteX4" fmla="*/ 864096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864096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686279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686279 w 3600400"/>
              <a:gd name="connsiteY4" fmla="*/ 0 h 5866846"/>
              <a:gd name="connsiteX5" fmla="*/ 768954 w 3600400"/>
              <a:gd name="connsiteY5" fmla="*/ 1042309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603583 w 3600400"/>
              <a:gd name="connsiteY3" fmla="*/ 1042309 h 5866846"/>
              <a:gd name="connsiteX4" fmla="*/ 686279 w 3600400"/>
              <a:gd name="connsiteY4" fmla="*/ 0 h 5866846"/>
              <a:gd name="connsiteX5" fmla="*/ 768954 w 3600400"/>
              <a:gd name="connsiteY5" fmla="*/ 1042309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00400" h="5866846">
                <a:moveTo>
                  <a:pt x="0" y="1219486"/>
                </a:moveTo>
                <a:cubicBezTo>
                  <a:pt x="0" y="1172496"/>
                  <a:pt x="18667" y="1127431"/>
                  <a:pt x="51894" y="1094204"/>
                </a:cubicBezTo>
                <a:cubicBezTo>
                  <a:pt x="85121" y="1060977"/>
                  <a:pt x="119922" y="1059917"/>
                  <a:pt x="177176" y="1042311"/>
                </a:cubicBezTo>
                <a:lnTo>
                  <a:pt x="603583" y="1042309"/>
                </a:lnTo>
                <a:lnTo>
                  <a:pt x="686279" y="0"/>
                </a:lnTo>
                <a:lnTo>
                  <a:pt x="768954" y="1042309"/>
                </a:lnTo>
                <a:lnTo>
                  <a:pt x="3423224" y="1042310"/>
                </a:lnTo>
                <a:cubicBezTo>
                  <a:pt x="3470214" y="1042310"/>
                  <a:pt x="3515279" y="1060977"/>
                  <a:pt x="3548506" y="1094204"/>
                </a:cubicBezTo>
                <a:cubicBezTo>
                  <a:pt x="3581733" y="1127431"/>
                  <a:pt x="3600400" y="1172496"/>
                  <a:pt x="3600399" y="1219486"/>
                </a:cubicBezTo>
                <a:cubicBezTo>
                  <a:pt x="3600399" y="2709547"/>
                  <a:pt x="3600400" y="4199609"/>
                  <a:pt x="3600400" y="5689670"/>
                </a:cubicBezTo>
                <a:cubicBezTo>
                  <a:pt x="3600400" y="5736660"/>
                  <a:pt x="3581733" y="5781725"/>
                  <a:pt x="3548506" y="5814952"/>
                </a:cubicBezTo>
                <a:cubicBezTo>
                  <a:pt x="3515279" y="5848179"/>
                  <a:pt x="3470214" y="5866846"/>
                  <a:pt x="3423224" y="5866846"/>
                </a:cubicBezTo>
                <a:lnTo>
                  <a:pt x="177176" y="5866846"/>
                </a:lnTo>
                <a:cubicBezTo>
                  <a:pt x="130186" y="5866846"/>
                  <a:pt x="85121" y="5848179"/>
                  <a:pt x="51894" y="5814952"/>
                </a:cubicBezTo>
                <a:cubicBezTo>
                  <a:pt x="18667" y="5781725"/>
                  <a:pt x="0" y="5736660"/>
                  <a:pt x="0" y="5689670"/>
                </a:cubicBezTo>
                <a:lnTo>
                  <a:pt x="0" y="1219486"/>
                </a:lnTo>
                <a:close/>
              </a:path>
            </a:pathLst>
          </a:custGeom>
          <a:noFill/>
          <a:ln w="12700">
            <a:solidFill>
              <a:srgbClr val="B3CC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65685697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22"/>
                                        </p:tgtEl>
                                        <p:attrNameLst>
                                          <p:attrName>style.opacity</p:attrName>
                                        </p:attrNameLst>
                                      </p:cBhvr>
                                      <p:to>
                                        <p:strVal val="0.5"/>
                                      </p:to>
                                    </p:set>
                                    <p:animEffect filter="image" prLst="opacity: 0.5">
                                      <p:cBhvr rctx="IE">
                                        <p:cTn id="7" dur="indefinite"/>
                                        <p:tgtEl>
                                          <p:spTgt spid="22"/>
                                        </p:tgtEl>
                                      </p:cBhvr>
                                    </p:animEffect>
                                  </p:childTnLst>
                                </p:cTn>
                              </p:par>
                              <p:par>
                                <p:cTn id="8" presetID="9" presetClass="emph" presetSubtype="0" grpId="0" nodeType="withEffect">
                                  <p:stCondLst>
                                    <p:cond delay="0"/>
                                  </p:stCondLst>
                                  <p:childTnLst>
                                    <p:set>
                                      <p:cBhvr rctx="PPT">
                                        <p:cTn id="9" dur="indefinite"/>
                                        <p:tgtEl>
                                          <p:spTgt spid="23"/>
                                        </p:tgtEl>
                                        <p:attrNameLst>
                                          <p:attrName>style.opacity</p:attrName>
                                        </p:attrNameLst>
                                      </p:cBhvr>
                                      <p:to>
                                        <p:strVal val="0.5"/>
                                      </p:to>
                                    </p:set>
                                    <p:animEffect filter="image" prLst="opacity: 0.5">
                                      <p:cBhvr rctx="IE">
                                        <p:cTn id="10" dur="indefinite"/>
                                        <p:tgtEl>
                                          <p:spTgt spid="23"/>
                                        </p:tgtEl>
                                      </p:cBhvr>
                                    </p:animEffect>
                                  </p:childTnLst>
                                </p:cTn>
                              </p:par>
                              <p:par>
                                <p:cTn id="11" presetID="9" presetClass="emph" presetSubtype="0" grpId="0" nodeType="withEffect">
                                  <p:stCondLst>
                                    <p:cond delay="0"/>
                                  </p:stCondLst>
                                  <p:childTnLst>
                                    <p:set>
                                      <p:cBhvr rctx="PPT">
                                        <p:cTn id="12" dur="indefinite"/>
                                        <p:tgtEl>
                                          <p:spTgt spid="21"/>
                                        </p:tgtEl>
                                        <p:attrNameLst>
                                          <p:attrName>style.opacity</p:attrName>
                                        </p:attrNameLst>
                                      </p:cBhvr>
                                      <p:to>
                                        <p:strVal val="0.5"/>
                                      </p:to>
                                    </p:set>
                                    <p:animEffect filter="image" prLst="opacity: 0.5">
                                      <p:cBhvr rctx="IE">
                                        <p:cTn id="13" dur="indefinite"/>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16 CuadroTexto"/>
          <p:cNvSpPr txBox="1"/>
          <p:nvPr/>
        </p:nvSpPr>
        <p:spPr>
          <a:xfrm>
            <a:off x="323528" y="3037016"/>
            <a:ext cx="8640960" cy="2554545"/>
          </a:xfrm>
          <a:prstGeom prst="rect">
            <a:avLst/>
          </a:prstGeom>
          <a:noFill/>
        </p:spPr>
        <p:txBody>
          <a:bodyPr wrap="square" rtlCol="0">
            <a:spAutoFit/>
          </a:bodyPr>
          <a:lstStyle/>
          <a:p>
            <a:r>
              <a:rPr lang="es-ES" sz="2200" i="1" dirty="0" smtClean="0">
                <a:latin typeface="+mn-lt"/>
              </a:rPr>
              <a:t>“La ayuda que he notado es que comprendí más la situación de los 	padres, que éstos temas son muy delicados, y a veces es más 	fácil defender a un criminal que ha cometido un montón de 	crímenes, que a una familia”</a:t>
            </a:r>
          </a:p>
          <a:p>
            <a:endParaRPr lang="es-ES" i="1" dirty="0">
              <a:solidFill>
                <a:srgbClr val="53B537"/>
              </a:solidFill>
            </a:endParaRPr>
          </a:p>
          <a:p>
            <a:endParaRPr lang="es-ES" dirty="0" smtClean="0"/>
          </a:p>
          <a:p>
            <a:endParaRPr lang="es-ES" dirty="0" smtClean="0"/>
          </a:p>
          <a:p>
            <a:endParaRPr lang="es-ES" dirty="0"/>
          </a:p>
        </p:txBody>
      </p:sp>
      <p:sp>
        <p:nvSpPr>
          <p:cNvPr id="19" name="Rectangle 4"/>
          <p:cNvSpPr>
            <a:spLocks noChangeArrowheads="1"/>
          </p:cNvSpPr>
          <p:nvPr/>
        </p:nvSpPr>
        <p:spPr bwMode="auto">
          <a:xfrm>
            <a:off x="0" y="0"/>
            <a:ext cx="9144000" cy="1268760"/>
          </a:xfrm>
          <a:prstGeom prst="rect">
            <a:avLst/>
          </a:prstGeom>
          <a:solidFill>
            <a:schemeClr val="accent3"/>
          </a:solidFill>
          <a:ln w="9525">
            <a:noFill/>
            <a:miter lim="800000"/>
            <a:headEnd/>
            <a:tailEnd/>
          </a:ln>
        </p:spPr>
        <p:txBody>
          <a:bodyPr wrap="none" anchor="ctr"/>
          <a:lstStyle/>
          <a:p>
            <a:endParaRPr lang="en-US"/>
          </a:p>
        </p:txBody>
      </p:sp>
      <p:sp>
        <p:nvSpPr>
          <p:cNvPr id="20" name="19 Rectángulo"/>
          <p:cNvSpPr/>
          <p:nvPr/>
        </p:nvSpPr>
        <p:spPr>
          <a:xfrm>
            <a:off x="4499992" y="1296000"/>
            <a:ext cx="2304256" cy="360040"/>
          </a:xfrm>
          <a:prstGeom prst="rect">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Exosistema</a:t>
            </a:r>
          </a:p>
        </p:txBody>
      </p:sp>
      <p:sp>
        <p:nvSpPr>
          <p:cNvPr id="21" name="20 Rectángulo"/>
          <p:cNvSpPr/>
          <p:nvPr/>
        </p:nvSpPr>
        <p:spPr>
          <a:xfrm>
            <a:off x="6804248" y="1296000"/>
            <a:ext cx="2339752" cy="360040"/>
          </a:xfrm>
          <a:prstGeom prst="rect">
            <a:avLst/>
          </a:prstGeom>
          <a:solidFill>
            <a:schemeClr val="accent3">
              <a:lumMod val="50000"/>
            </a:schemeClr>
          </a:solidFill>
          <a:ln w="127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Macrosistema</a:t>
            </a:r>
          </a:p>
        </p:txBody>
      </p:sp>
      <p:sp>
        <p:nvSpPr>
          <p:cNvPr id="22" name="21 Rectángulo"/>
          <p:cNvSpPr/>
          <p:nvPr/>
        </p:nvSpPr>
        <p:spPr>
          <a:xfrm>
            <a:off x="2195736" y="1296000"/>
            <a:ext cx="2304256" cy="360040"/>
          </a:xfrm>
          <a:prstGeom prst="rect">
            <a:avLst/>
          </a:prstGeom>
          <a:solidFill>
            <a:schemeClr val="accent3"/>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Mesosistema</a:t>
            </a:r>
          </a:p>
        </p:txBody>
      </p:sp>
      <p:sp>
        <p:nvSpPr>
          <p:cNvPr id="23" name="22 Rectángulo"/>
          <p:cNvSpPr/>
          <p:nvPr/>
        </p:nvSpPr>
        <p:spPr>
          <a:xfrm>
            <a:off x="-34290" y="1296000"/>
            <a:ext cx="2230026" cy="360040"/>
          </a:xfrm>
          <a:prstGeom prst="rect">
            <a:avLst/>
          </a:prstGeom>
          <a:solidFill>
            <a:srgbClr val="B3CC82"/>
          </a:solidFill>
          <a:ln w="12700">
            <a:solidFill>
              <a:srgbClr val="B3CC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smtClean="0">
                <a:solidFill>
                  <a:schemeClr val="bg1"/>
                </a:solidFill>
              </a:rPr>
              <a:t>Microsistema</a:t>
            </a:r>
          </a:p>
        </p:txBody>
      </p:sp>
      <p:sp>
        <p:nvSpPr>
          <p:cNvPr id="24" name="23 CuadroTexto"/>
          <p:cNvSpPr txBox="1"/>
          <p:nvPr/>
        </p:nvSpPr>
        <p:spPr>
          <a:xfrm>
            <a:off x="2110048" y="1992938"/>
            <a:ext cx="5904656" cy="523220"/>
          </a:xfrm>
          <a:prstGeom prst="rect">
            <a:avLst/>
          </a:prstGeom>
          <a:noFill/>
        </p:spPr>
        <p:txBody>
          <a:bodyPr wrap="square" rtlCol="0">
            <a:spAutoFit/>
          </a:bodyPr>
          <a:lstStyle/>
          <a:p>
            <a:r>
              <a:rPr lang="es-ES" sz="2800" b="1" dirty="0" smtClean="0">
                <a:latin typeface="+mn-lt"/>
              </a:rPr>
              <a:t>Relaciones con la familia biológica</a:t>
            </a:r>
            <a:endParaRPr lang="es-ES" sz="2800" b="1" dirty="0">
              <a:latin typeface="+mn-lt"/>
            </a:endParaRPr>
          </a:p>
        </p:txBody>
      </p:sp>
      <p:sp>
        <p:nvSpPr>
          <p:cNvPr id="25" name="1 Título"/>
          <p:cNvSpPr txBox="1">
            <a:spLocks/>
          </p:cNvSpPr>
          <p:nvPr/>
        </p:nvSpPr>
        <p:spPr bwMode="auto">
          <a:xfrm>
            <a:off x="230832" y="125760"/>
            <a:ext cx="86616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sz="4400" b="0" i="0" u="none" strike="noStrike" kern="1200" cap="none" spc="0" normalizeH="0" baseline="0" noProof="0" dirty="0" smtClean="0">
                <a:ln>
                  <a:noFill/>
                </a:ln>
                <a:solidFill>
                  <a:schemeClr val="bg1"/>
                </a:solidFill>
                <a:effectLst/>
                <a:uLnTx/>
                <a:uFillTx/>
                <a:latin typeface="+mj-lt"/>
                <a:ea typeface="ＭＳ Ｐゴシック" charset="-128"/>
                <a:cs typeface="ＭＳ Ｐゴシック" charset="0"/>
              </a:rPr>
              <a:t>Resiliencia de las familias acogedoras</a:t>
            </a:r>
            <a:endParaRPr kumimoji="0" lang="en-US" sz="4400" b="0" i="0" u="none" strike="noStrike" kern="1200" cap="none" spc="0" normalizeH="0" baseline="0" noProof="0" dirty="0" smtClean="0">
              <a:ln>
                <a:noFill/>
              </a:ln>
              <a:solidFill>
                <a:schemeClr val="bg1"/>
              </a:solidFill>
              <a:effectLst/>
              <a:uLnTx/>
              <a:uFillTx/>
              <a:latin typeface="+mj-lt"/>
              <a:ea typeface="ＭＳ Ｐゴシック" charset="-128"/>
              <a:cs typeface="ＭＳ Ｐゴシック" charset="0"/>
            </a:endParaRPr>
          </a:p>
        </p:txBody>
      </p:sp>
      <p:sp>
        <p:nvSpPr>
          <p:cNvPr id="26" name="25 Forma libre"/>
          <p:cNvSpPr/>
          <p:nvPr/>
        </p:nvSpPr>
        <p:spPr>
          <a:xfrm>
            <a:off x="2071670" y="1714488"/>
            <a:ext cx="5786478" cy="936104"/>
          </a:xfrm>
          <a:custGeom>
            <a:avLst/>
            <a:gdLst>
              <a:gd name="connsiteX0" fmla="*/ 0 w 3600400"/>
              <a:gd name="connsiteY0" fmla="*/ 177176 h 4824536"/>
              <a:gd name="connsiteX1" fmla="*/ 51894 w 3600400"/>
              <a:gd name="connsiteY1" fmla="*/ 51894 h 4824536"/>
              <a:gd name="connsiteX2" fmla="*/ 177176 w 3600400"/>
              <a:gd name="connsiteY2" fmla="*/ 1 h 4824536"/>
              <a:gd name="connsiteX3" fmla="*/ 3423224 w 3600400"/>
              <a:gd name="connsiteY3" fmla="*/ 0 h 4824536"/>
              <a:gd name="connsiteX4" fmla="*/ 3548506 w 3600400"/>
              <a:gd name="connsiteY4" fmla="*/ 51894 h 4824536"/>
              <a:gd name="connsiteX5" fmla="*/ 3600399 w 3600400"/>
              <a:gd name="connsiteY5" fmla="*/ 177176 h 4824536"/>
              <a:gd name="connsiteX6" fmla="*/ 3600400 w 3600400"/>
              <a:gd name="connsiteY6" fmla="*/ 4647360 h 4824536"/>
              <a:gd name="connsiteX7" fmla="*/ 3548506 w 3600400"/>
              <a:gd name="connsiteY7" fmla="*/ 4772642 h 4824536"/>
              <a:gd name="connsiteX8" fmla="*/ 3423224 w 3600400"/>
              <a:gd name="connsiteY8" fmla="*/ 4824536 h 4824536"/>
              <a:gd name="connsiteX9" fmla="*/ 177176 w 3600400"/>
              <a:gd name="connsiteY9" fmla="*/ 4824536 h 4824536"/>
              <a:gd name="connsiteX10" fmla="*/ 51894 w 3600400"/>
              <a:gd name="connsiteY10" fmla="*/ 4772642 h 4824536"/>
              <a:gd name="connsiteX11" fmla="*/ 0 w 3600400"/>
              <a:gd name="connsiteY11" fmla="*/ 4647360 h 4824536"/>
              <a:gd name="connsiteX12" fmla="*/ 0 w 3600400"/>
              <a:gd name="connsiteY12" fmla="*/ 177176 h 4824536"/>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3423224 w 3600400"/>
              <a:gd name="connsiteY4" fmla="*/ 72008 h 4896544"/>
              <a:gd name="connsiteX5" fmla="*/ 3548506 w 3600400"/>
              <a:gd name="connsiteY5" fmla="*/ 123902 h 4896544"/>
              <a:gd name="connsiteX6" fmla="*/ 3600399 w 3600400"/>
              <a:gd name="connsiteY6" fmla="*/ 249184 h 4896544"/>
              <a:gd name="connsiteX7" fmla="*/ 3600400 w 3600400"/>
              <a:gd name="connsiteY7" fmla="*/ 4719368 h 4896544"/>
              <a:gd name="connsiteX8" fmla="*/ 3548506 w 3600400"/>
              <a:gd name="connsiteY8" fmla="*/ 4844650 h 4896544"/>
              <a:gd name="connsiteX9" fmla="*/ 3423224 w 3600400"/>
              <a:gd name="connsiteY9" fmla="*/ 4896544 h 4896544"/>
              <a:gd name="connsiteX10" fmla="*/ 177176 w 3600400"/>
              <a:gd name="connsiteY10" fmla="*/ 4896544 h 4896544"/>
              <a:gd name="connsiteX11" fmla="*/ 51894 w 3600400"/>
              <a:gd name="connsiteY11" fmla="*/ 4844650 h 4896544"/>
              <a:gd name="connsiteX12" fmla="*/ 0 w 3600400"/>
              <a:gd name="connsiteY12" fmla="*/ 4719368 h 4896544"/>
              <a:gd name="connsiteX13" fmla="*/ 0 w 3600400"/>
              <a:gd name="connsiteY13"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648072 w 3600400"/>
              <a:gd name="connsiteY3" fmla="*/ 0 h 4896544"/>
              <a:gd name="connsiteX4" fmla="*/ 936104 w 3600400"/>
              <a:gd name="connsiteY4" fmla="*/ 72008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936104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3423224 w 3600400"/>
              <a:gd name="connsiteY5" fmla="*/ 72008 h 4896544"/>
              <a:gd name="connsiteX6" fmla="*/ 3548506 w 3600400"/>
              <a:gd name="connsiteY6" fmla="*/ 123902 h 4896544"/>
              <a:gd name="connsiteX7" fmla="*/ 3600399 w 3600400"/>
              <a:gd name="connsiteY7" fmla="*/ 249184 h 4896544"/>
              <a:gd name="connsiteX8" fmla="*/ 3600400 w 3600400"/>
              <a:gd name="connsiteY8" fmla="*/ 4719368 h 4896544"/>
              <a:gd name="connsiteX9" fmla="*/ 3548506 w 3600400"/>
              <a:gd name="connsiteY9" fmla="*/ 4844650 h 4896544"/>
              <a:gd name="connsiteX10" fmla="*/ 3423224 w 3600400"/>
              <a:gd name="connsiteY10" fmla="*/ 4896544 h 4896544"/>
              <a:gd name="connsiteX11" fmla="*/ 177176 w 3600400"/>
              <a:gd name="connsiteY11" fmla="*/ 4896544 h 4896544"/>
              <a:gd name="connsiteX12" fmla="*/ 51894 w 3600400"/>
              <a:gd name="connsiteY12" fmla="*/ 4844650 h 4896544"/>
              <a:gd name="connsiteX13" fmla="*/ 0 w 3600400"/>
              <a:gd name="connsiteY13" fmla="*/ 4719368 h 4896544"/>
              <a:gd name="connsiteX14" fmla="*/ 0 w 3600400"/>
              <a:gd name="connsiteY14" fmla="*/ 249184 h 4896544"/>
              <a:gd name="connsiteX0" fmla="*/ 0 w 3600400"/>
              <a:gd name="connsiteY0" fmla="*/ 249184 h 4896544"/>
              <a:gd name="connsiteX1" fmla="*/ 51894 w 3600400"/>
              <a:gd name="connsiteY1" fmla="*/ 123902 h 4896544"/>
              <a:gd name="connsiteX2" fmla="*/ 177176 w 3600400"/>
              <a:gd name="connsiteY2" fmla="*/ 72009 h 4896544"/>
              <a:gd name="connsiteX3" fmla="*/ 432048 w 3600400"/>
              <a:gd name="connsiteY3" fmla="*/ 72008 h 4896544"/>
              <a:gd name="connsiteX4" fmla="*/ 648072 w 3600400"/>
              <a:gd name="connsiteY4" fmla="*/ 0 h 4896544"/>
              <a:gd name="connsiteX5" fmla="*/ 792088 w 3600400"/>
              <a:gd name="connsiteY5" fmla="*/ 72008 h 4896544"/>
              <a:gd name="connsiteX6" fmla="*/ 3423224 w 3600400"/>
              <a:gd name="connsiteY6" fmla="*/ 72008 h 4896544"/>
              <a:gd name="connsiteX7" fmla="*/ 3548506 w 3600400"/>
              <a:gd name="connsiteY7" fmla="*/ 123902 h 4896544"/>
              <a:gd name="connsiteX8" fmla="*/ 3600399 w 3600400"/>
              <a:gd name="connsiteY8" fmla="*/ 249184 h 4896544"/>
              <a:gd name="connsiteX9" fmla="*/ 3600400 w 3600400"/>
              <a:gd name="connsiteY9" fmla="*/ 4719368 h 4896544"/>
              <a:gd name="connsiteX10" fmla="*/ 3548506 w 3600400"/>
              <a:gd name="connsiteY10" fmla="*/ 4844650 h 4896544"/>
              <a:gd name="connsiteX11" fmla="*/ 3423224 w 3600400"/>
              <a:gd name="connsiteY11" fmla="*/ 4896544 h 4896544"/>
              <a:gd name="connsiteX12" fmla="*/ 177176 w 3600400"/>
              <a:gd name="connsiteY12" fmla="*/ 4896544 h 4896544"/>
              <a:gd name="connsiteX13" fmla="*/ 51894 w 3600400"/>
              <a:gd name="connsiteY13" fmla="*/ 4844650 h 4896544"/>
              <a:gd name="connsiteX14" fmla="*/ 0 w 3600400"/>
              <a:gd name="connsiteY14" fmla="*/ 4719368 h 4896544"/>
              <a:gd name="connsiteX15" fmla="*/ 0 w 3600400"/>
              <a:gd name="connsiteY15" fmla="*/ 249184 h 4896544"/>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792088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465208 h 5112568"/>
              <a:gd name="connsiteX1" fmla="*/ 51894 w 3600400"/>
              <a:gd name="connsiteY1" fmla="*/ 339926 h 5112568"/>
              <a:gd name="connsiteX2" fmla="*/ 177176 w 3600400"/>
              <a:gd name="connsiteY2" fmla="*/ 288033 h 5112568"/>
              <a:gd name="connsiteX3" fmla="*/ 432048 w 3600400"/>
              <a:gd name="connsiteY3" fmla="*/ 288032 h 5112568"/>
              <a:gd name="connsiteX4" fmla="*/ 864096 w 3600400"/>
              <a:gd name="connsiteY4" fmla="*/ 0 h 5112568"/>
              <a:gd name="connsiteX5" fmla="*/ 1008112 w 3600400"/>
              <a:gd name="connsiteY5" fmla="*/ 288032 h 5112568"/>
              <a:gd name="connsiteX6" fmla="*/ 3423224 w 3600400"/>
              <a:gd name="connsiteY6" fmla="*/ 288032 h 5112568"/>
              <a:gd name="connsiteX7" fmla="*/ 3548506 w 3600400"/>
              <a:gd name="connsiteY7" fmla="*/ 339926 h 5112568"/>
              <a:gd name="connsiteX8" fmla="*/ 3600399 w 3600400"/>
              <a:gd name="connsiteY8" fmla="*/ 465208 h 5112568"/>
              <a:gd name="connsiteX9" fmla="*/ 3600400 w 3600400"/>
              <a:gd name="connsiteY9" fmla="*/ 4935392 h 5112568"/>
              <a:gd name="connsiteX10" fmla="*/ 3548506 w 3600400"/>
              <a:gd name="connsiteY10" fmla="*/ 5060674 h 5112568"/>
              <a:gd name="connsiteX11" fmla="*/ 3423224 w 3600400"/>
              <a:gd name="connsiteY11" fmla="*/ 5112568 h 5112568"/>
              <a:gd name="connsiteX12" fmla="*/ 177176 w 3600400"/>
              <a:gd name="connsiteY12" fmla="*/ 5112568 h 5112568"/>
              <a:gd name="connsiteX13" fmla="*/ 51894 w 3600400"/>
              <a:gd name="connsiteY13" fmla="*/ 5060674 h 5112568"/>
              <a:gd name="connsiteX14" fmla="*/ 0 w 3600400"/>
              <a:gd name="connsiteY14" fmla="*/ 4935392 h 5112568"/>
              <a:gd name="connsiteX15" fmla="*/ 0 w 3600400"/>
              <a:gd name="connsiteY15" fmla="*/ 465208 h 5112568"/>
              <a:gd name="connsiteX0" fmla="*/ 0 w 3600400"/>
              <a:gd name="connsiteY0" fmla="*/ 393200 h 5040560"/>
              <a:gd name="connsiteX1" fmla="*/ 51894 w 3600400"/>
              <a:gd name="connsiteY1" fmla="*/ 267918 h 5040560"/>
              <a:gd name="connsiteX2" fmla="*/ 177176 w 3600400"/>
              <a:gd name="connsiteY2" fmla="*/ 216025 h 5040560"/>
              <a:gd name="connsiteX3" fmla="*/ 432048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08112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576064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792088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93200 h 5040560"/>
              <a:gd name="connsiteX1" fmla="*/ 51894 w 3600400"/>
              <a:gd name="connsiteY1" fmla="*/ 267918 h 5040560"/>
              <a:gd name="connsiteX2" fmla="*/ 177176 w 3600400"/>
              <a:gd name="connsiteY2" fmla="*/ 216025 h 5040560"/>
              <a:gd name="connsiteX3" fmla="*/ 648072 w 3600400"/>
              <a:gd name="connsiteY3" fmla="*/ 216024 h 5040560"/>
              <a:gd name="connsiteX4" fmla="*/ 864096 w 3600400"/>
              <a:gd name="connsiteY4" fmla="*/ 0 h 5040560"/>
              <a:gd name="connsiteX5" fmla="*/ 1080120 w 3600400"/>
              <a:gd name="connsiteY5" fmla="*/ 216024 h 5040560"/>
              <a:gd name="connsiteX6" fmla="*/ 3423224 w 3600400"/>
              <a:gd name="connsiteY6" fmla="*/ 216024 h 5040560"/>
              <a:gd name="connsiteX7" fmla="*/ 3548506 w 3600400"/>
              <a:gd name="connsiteY7" fmla="*/ 267918 h 5040560"/>
              <a:gd name="connsiteX8" fmla="*/ 3600399 w 3600400"/>
              <a:gd name="connsiteY8" fmla="*/ 393200 h 5040560"/>
              <a:gd name="connsiteX9" fmla="*/ 3600400 w 3600400"/>
              <a:gd name="connsiteY9" fmla="*/ 4863384 h 5040560"/>
              <a:gd name="connsiteX10" fmla="*/ 3548506 w 3600400"/>
              <a:gd name="connsiteY10" fmla="*/ 4988666 h 5040560"/>
              <a:gd name="connsiteX11" fmla="*/ 3423224 w 3600400"/>
              <a:gd name="connsiteY11" fmla="*/ 5040560 h 5040560"/>
              <a:gd name="connsiteX12" fmla="*/ 177176 w 3600400"/>
              <a:gd name="connsiteY12" fmla="*/ 5040560 h 5040560"/>
              <a:gd name="connsiteX13" fmla="*/ 51894 w 3600400"/>
              <a:gd name="connsiteY13" fmla="*/ 4988666 h 5040560"/>
              <a:gd name="connsiteX14" fmla="*/ 0 w 3600400"/>
              <a:gd name="connsiteY14" fmla="*/ 4863384 h 5040560"/>
              <a:gd name="connsiteX15" fmla="*/ 0 w 3600400"/>
              <a:gd name="connsiteY15" fmla="*/ 393200 h 5040560"/>
              <a:gd name="connsiteX0" fmla="*/ 0 w 3600400"/>
              <a:gd name="connsiteY0" fmla="*/ 321192 h 4968552"/>
              <a:gd name="connsiteX1" fmla="*/ 51894 w 3600400"/>
              <a:gd name="connsiteY1" fmla="*/ 195910 h 4968552"/>
              <a:gd name="connsiteX2" fmla="*/ 177176 w 3600400"/>
              <a:gd name="connsiteY2" fmla="*/ 144017 h 4968552"/>
              <a:gd name="connsiteX3" fmla="*/ 648072 w 3600400"/>
              <a:gd name="connsiteY3" fmla="*/ 144016 h 4968552"/>
              <a:gd name="connsiteX4" fmla="*/ 864096 w 3600400"/>
              <a:gd name="connsiteY4" fmla="*/ 0 h 4968552"/>
              <a:gd name="connsiteX5" fmla="*/ 1080120 w 3600400"/>
              <a:gd name="connsiteY5" fmla="*/ 144016 h 4968552"/>
              <a:gd name="connsiteX6" fmla="*/ 3423224 w 3600400"/>
              <a:gd name="connsiteY6" fmla="*/ 144016 h 4968552"/>
              <a:gd name="connsiteX7" fmla="*/ 3548506 w 3600400"/>
              <a:gd name="connsiteY7" fmla="*/ 195910 h 4968552"/>
              <a:gd name="connsiteX8" fmla="*/ 3600399 w 3600400"/>
              <a:gd name="connsiteY8" fmla="*/ 321192 h 4968552"/>
              <a:gd name="connsiteX9" fmla="*/ 3600400 w 3600400"/>
              <a:gd name="connsiteY9" fmla="*/ 4791376 h 4968552"/>
              <a:gd name="connsiteX10" fmla="*/ 3548506 w 3600400"/>
              <a:gd name="connsiteY10" fmla="*/ 4916658 h 4968552"/>
              <a:gd name="connsiteX11" fmla="*/ 3423224 w 3600400"/>
              <a:gd name="connsiteY11" fmla="*/ 4968552 h 4968552"/>
              <a:gd name="connsiteX12" fmla="*/ 177176 w 3600400"/>
              <a:gd name="connsiteY12" fmla="*/ 4968552 h 4968552"/>
              <a:gd name="connsiteX13" fmla="*/ 51894 w 3600400"/>
              <a:gd name="connsiteY13" fmla="*/ 4916658 h 4968552"/>
              <a:gd name="connsiteX14" fmla="*/ 0 w 3600400"/>
              <a:gd name="connsiteY14" fmla="*/ 4791376 h 4968552"/>
              <a:gd name="connsiteX15" fmla="*/ 0 w 3600400"/>
              <a:gd name="connsiteY15" fmla="*/ 321192 h 4968552"/>
              <a:gd name="connsiteX0" fmla="*/ 0 w 3600400"/>
              <a:gd name="connsiteY0" fmla="*/ 467326 h 5114686"/>
              <a:gd name="connsiteX1" fmla="*/ 51894 w 3600400"/>
              <a:gd name="connsiteY1" fmla="*/ 342044 h 5114686"/>
              <a:gd name="connsiteX2" fmla="*/ 177176 w 3600400"/>
              <a:gd name="connsiteY2" fmla="*/ 290151 h 5114686"/>
              <a:gd name="connsiteX3" fmla="*/ 648072 w 3600400"/>
              <a:gd name="connsiteY3" fmla="*/ 290150 h 5114686"/>
              <a:gd name="connsiteX4" fmla="*/ 864096 w 3600400"/>
              <a:gd name="connsiteY4" fmla="*/ 0 h 5114686"/>
              <a:gd name="connsiteX5" fmla="*/ 1080120 w 3600400"/>
              <a:gd name="connsiteY5" fmla="*/ 290150 h 5114686"/>
              <a:gd name="connsiteX6" fmla="*/ 3423224 w 3600400"/>
              <a:gd name="connsiteY6" fmla="*/ 290150 h 5114686"/>
              <a:gd name="connsiteX7" fmla="*/ 3548506 w 3600400"/>
              <a:gd name="connsiteY7" fmla="*/ 342044 h 5114686"/>
              <a:gd name="connsiteX8" fmla="*/ 3600399 w 3600400"/>
              <a:gd name="connsiteY8" fmla="*/ 467326 h 5114686"/>
              <a:gd name="connsiteX9" fmla="*/ 3600400 w 3600400"/>
              <a:gd name="connsiteY9" fmla="*/ 4937510 h 5114686"/>
              <a:gd name="connsiteX10" fmla="*/ 3548506 w 3600400"/>
              <a:gd name="connsiteY10" fmla="*/ 5062792 h 5114686"/>
              <a:gd name="connsiteX11" fmla="*/ 3423224 w 3600400"/>
              <a:gd name="connsiteY11" fmla="*/ 5114686 h 5114686"/>
              <a:gd name="connsiteX12" fmla="*/ 177176 w 3600400"/>
              <a:gd name="connsiteY12" fmla="*/ 5114686 h 5114686"/>
              <a:gd name="connsiteX13" fmla="*/ 51894 w 3600400"/>
              <a:gd name="connsiteY13" fmla="*/ 5062792 h 5114686"/>
              <a:gd name="connsiteX14" fmla="*/ 0 w 3600400"/>
              <a:gd name="connsiteY14" fmla="*/ 4937510 h 5114686"/>
              <a:gd name="connsiteX15" fmla="*/ 0 w 3600400"/>
              <a:gd name="connsiteY15" fmla="*/ 467326 h 5114686"/>
              <a:gd name="connsiteX0" fmla="*/ 0 w 3600400"/>
              <a:gd name="connsiteY0" fmla="*/ 768190 h 5415550"/>
              <a:gd name="connsiteX1" fmla="*/ 51894 w 3600400"/>
              <a:gd name="connsiteY1" fmla="*/ 642908 h 5415550"/>
              <a:gd name="connsiteX2" fmla="*/ 177176 w 3600400"/>
              <a:gd name="connsiteY2" fmla="*/ 591015 h 5415550"/>
              <a:gd name="connsiteX3" fmla="*/ 648072 w 3600400"/>
              <a:gd name="connsiteY3" fmla="*/ 591014 h 5415550"/>
              <a:gd name="connsiteX4" fmla="*/ 864096 w 3600400"/>
              <a:gd name="connsiteY4" fmla="*/ 0 h 5415550"/>
              <a:gd name="connsiteX5" fmla="*/ 1080120 w 3600400"/>
              <a:gd name="connsiteY5" fmla="*/ 591014 h 5415550"/>
              <a:gd name="connsiteX6" fmla="*/ 3423224 w 3600400"/>
              <a:gd name="connsiteY6" fmla="*/ 591014 h 5415550"/>
              <a:gd name="connsiteX7" fmla="*/ 3548506 w 3600400"/>
              <a:gd name="connsiteY7" fmla="*/ 642908 h 5415550"/>
              <a:gd name="connsiteX8" fmla="*/ 3600399 w 3600400"/>
              <a:gd name="connsiteY8" fmla="*/ 768190 h 5415550"/>
              <a:gd name="connsiteX9" fmla="*/ 3600400 w 3600400"/>
              <a:gd name="connsiteY9" fmla="*/ 5238374 h 5415550"/>
              <a:gd name="connsiteX10" fmla="*/ 3548506 w 3600400"/>
              <a:gd name="connsiteY10" fmla="*/ 5363656 h 5415550"/>
              <a:gd name="connsiteX11" fmla="*/ 3423224 w 3600400"/>
              <a:gd name="connsiteY11" fmla="*/ 5415550 h 5415550"/>
              <a:gd name="connsiteX12" fmla="*/ 177176 w 3600400"/>
              <a:gd name="connsiteY12" fmla="*/ 5415550 h 5415550"/>
              <a:gd name="connsiteX13" fmla="*/ 51894 w 3600400"/>
              <a:gd name="connsiteY13" fmla="*/ 5363656 h 5415550"/>
              <a:gd name="connsiteX14" fmla="*/ 0 w 3600400"/>
              <a:gd name="connsiteY14" fmla="*/ 5238374 h 5415550"/>
              <a:gd name="connsiteX15" fmla="*/ 0 w 3600400"/>
              <a:gd name="connsiteY15" fmla="*/ 768190 h 5415550"/>
              <a:gd name="connsiteX0" fmla="*/ 0 w 3600400"/>
              <a:gd name="connsiteY0" fmla="*/ 1219486 h 5866846"/>
              <a:gd name="connsiteX1" fmla="*/ 51894 w 3600400"/>
              <a:gd name="connsiteY1" fmla="*/ 1094204 h 5866846"/>
              <a:gd name="connsiteX2" fmla="*/ 177176 w 3600400"/>
              <a:gd name="connsiteY2" fmla="*/ 1042311 h 5866846"/>
              <a:gd name="connsiteX3" fmla="*/ 648072 w 3600400"/>
              <a:gd name="connsiteY3" fmla="*/ 1042310 h 5866846"/>
              <a:gd name="connsiteX4" fmla="*/ 864096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864096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686279 w 3600400"/>
              <a:gd name="connsiteY4" fmla="*/ 0 h 5866846"/>
              <a:gd name="connsiteX5" fmla="*/ 1080120 w 3600400"/>
              <a:gd name="connsiteY5" fmla="*/ 1042310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514704 w 3600400"/>
              <a:gd name="connsiteY3" fmla="*/ 1042309 h 5866846"/>
              <a:gd name="connsiteX4" fmla="*/ 686279 w 3600400"/>
              <a:gd name="connsiteY4" fmla="*/ 0 h 5866846"/>
              <a:gd name="connsiteX5" fmla="*/ 768954 w 3600400"/>
              <a:gd name="connsiteY5" fmla="*/ 1042309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 name="connsiteX0" fmla="*/ 0 w 3600400"/>
              <a:gd name="connsiteY0" fmla="*/ 1219486 h 5866846"/>
              <a:gd name="connsiteX1" fmla="*/ 51894 w 3600400"/>
              <a:gd name="connsiteY1" fmla="*/ 1094204 h 5866846"/>
              <a:gd name="connsiteX2" fmla="*/ 177176 w 3600400"/>
              <a:gd name="connsiteY2" fmla="*/ 1042311 h 5866846"/>
              <a:gd name="connsiteX3" fmla="*/ 603583 w 3600400"/>
              <a:gd name="connsiteY3" fmla="*/ 1042309 h 5866846"/>
              <a:gd name="connsiteX4" fmla="*/ 686279 w 3600400"/>
              <a:gd name="connsiteY4" fmla="*/ 0 h 5866846"/>
              <a:gd name="connsiteX5" fmla="*/ 768954 w 3600400"/>
              <a:gd name="connsiteY5" fmla="*/ 1042309 h 5866846"/>
              <a:gd name="connsiteX6" fmla="*/ 3423224 w 3600400"/>
              <a:gd name="connsiteY6" fmla="*/ 1042310 h 5866846"/>
              <a:gd name="connsiteX7" fmla="*/ 3548506 w 3600400"/>
              <a:gd name="connsiteY7" fmla="*/ 1094204 h 5866846"/>
              <a:gd name="connsiteX8" fmla="*/ 3600399 w 3600400"/>
              <a:gd name="connsiteY8" fmla="*/ 1219486 h 5866846"/>
              <a:gd name="connsiteX9" fmla="*/ 3600400 w 3600400"/>
              <a:gd name="connsiteY9" fmla="*/ 5689670 h 5866846"/>
              <a:gd name="connsiteX10" fmla="*/ 3548506 w 3600400"/>
              <a:gd name="connsiteY10" fmla="*/ 5814952 h 5866846"/>
              <a:gd name="connsiteX11" fmla="*/ 3423224 w 3600400"/>
              <a:gd name="connsiteY11" fmla="*/ 5866846 h 5866846"/>
              <a:gd name="connsiteX12" fmla="*/ 177176 w 3600400"/>
              <a:gd name="connsiteY12" fmla="*/ 5866846 h 5866846"/>
              <a:gd name="connsiteX13" fmla="*/ 51894 w 3600400"/>
              <a:gd name="connsiteY13" fmla="*/ 5814952 h 5866846"/>
              <a:gd name="connsiteX14" fmla="*/ 0 w 3600400"/>
              <a:gd name="connsiteY14" fmla="*/ 5689670 h 5866846"/>
              <a:gd name="connsiteX15" fmla="*/ 0 w 3600400"/>
              <a:gd name="connsiteY15" fmla="*/ 1219486 h 5866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00400" h="5866846">
                <a:moveTo>
                  <a:pt x="0" y="1219486"/>
                </a:moveTo>
                <a:cubicBezTo>
                  <a:pt x="0" y="1172496"/>
                  <a:pt x="18667" y="1127431"/>
                  <a:pt x="51894" y="1094204"/>
                </a:cubicBezTo>
                <a:cubicBezTo>
                  <a:pt x="85121" y="1060977"/>
                  <a:pt x="119922" y="1059917"/>
                  <a:pt x="177176" y="1042311"/>
                </a:cubicBezTo>
                <a:lnTo>
                  <a:pt x="603583" y="1042309"/>
                </a:lnTo>
                <a:lnTo>
                  <a:pt x="686279" y="0"/>
                </a:lnTo>
                <a:lnTo>
                  <a:pt x="768954" y="1042309"/>
                </a:lnTo>
                <a:lnTo>
                  <a:pt x="3423224" y="1042310"/>
                </a:lnTo>
                <a:cubicBezTo>
                  <a:pt x="3470214" y="1042310"/>
                  <a:pt x="3515279" y="1060977"/>
                  <a:pt x="3548506" y="1094204"/>
                </a:cubicBezTo>
                <a:cubicBezTo>
                  <a:pt x="3581733" y="1127431"/>
                  <a:pt x="3600400" y="1172496"/>
                  <a:pt x="3600399" y="1219486"/>
                </a:cubicBezTo>
                <a:cubicBezTo>
                  <a:pt x="3600399" y="2709547"/>
                  <a:pt x="3600400" y="4199609"/>
                  <a:pt x="3600400" y="5689670"/>
                </a:cubicBezTo>
                <a:cubicBezTo>
                  <a:pt x="3600400" y="5736660"/>
                  <a:pt x="3581733" y="5781725"/>
                  <a:pt x="3548506" y="5814952"/>
                </a:cubicBezTo>
                <a:cubicBezTo>
                  <a:pt x="3515279" y="5848179"/>
                  <a:pt x="3470214" y="5866846"/>
                  <a:pt x="3423224" y="5866846"/>
                </a:cubicBezTo>
                <a:lnTo>
                  <a:pt x="177176" y="5866846"/>
                </a:lnTo>
                <a:cubicBezTo>
                  <a:pt x="130186" y="5866846"/>
                  <a:pt x="85121" y="5848179"/>
                  <a:pt x="51894" y="5814952"/>
                </a:cubicBezTo>
                <a:cubicBezTo>
                  <a:pt x="18667" y="5781725"/>
                  <a:pt x="0" y="5736660"/>
                  <a:pt x="0" y="5689670"/>
                </a:cubicBezTo>
                <a:lnTo>
                  <a:pt x="0" y="1219486"/>
                </a:lnTo>
                <a:close/>
              </a:path>
            </a:pathLst>
          </a:custGeom>
          <a:noFill/>
          <a:ln w="12700">
            <a:solidFill>
              <a:srgbClr val="B3CC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92038699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21"/>
                                        </p:tgtEl>
                                        <p:attrNameLst>
                                          <p:attrName>style.opacity</p:attrName>
                                        </p:attrNameLst>
                                      </p:cBhvr>
                                      <p:to>
                                        <p:strVal val="0.5"/>
                                      </p:to>
                                    </p:set>
                                    <p:animEffect filter="image" prLst="opacity: 0.5">
                                      <p:cBhvr rctx="IE">
                                        <p:cTn id="7" dur="indefinite"/>
                                        <p:tgtEl>
                                          <p:spTgt spid="21"/>
                                        </p:tgtEl>
                                      </p:cBhvr>
                                    </p:animEffect>
                                  </p:childTnLst>
                                </p:cTn>
                              </p:par>
                              <p:par>
                                <p:cTn id="8" presetID="9" presetClass="emph" presetSubtype="0" grpId="0" nodeType="withEffect">
                                  <p:stCondLst>
                                    <p:cond delay="0"/>
                                  </p:stCondLst>
                                  <p:childTnLst>
                                    <p:set>
                                      <p:cBhvr rctx="PPT">
                                        <p:cTn id="9" dur="indefinite"/>
                                        <p:tgtEl>
                                          <p:spTgt spid="23"/>
                                        </p:tgtEl>
                                        <p:attrNameLst>
                                          <p:attrName>style.opacity</p:attrName>
                                        </p:attrNameLst>
                                      </p:cBhvr>
                                      <p:to>
                                        <p:strVal val="0.5"/>
                                      </p:to>
                                    </p:set>
                                    <p:animEffect filter="image" prLst="opacity: 0.5">
                                      <p:cBhvr rctx="IE">
                                        <p:cTn id="10" dur="indefinite"/>
                                        <p:tgtEl>
                                          <p:spTgt spid="23"/>
                                        </p:tgtEl>
                                      </p:cBhvr>
                                    </p:animEffect>
                                  </p:childTnLst>
                                </p:cTn>
                              </p:par>
                              <p:par>
                                <p:cTn id="11" presetID="9" presetClass="emph" presetSubtype="0" grpId="0" nodeType="withEffect">
                                  <p:stCondLst>
                                    <p:cond delay="0"/>
                                  </p:stCondLst>
                                  <p:childTnLst>
                                    <p:set>
                                      <p:cBhvr rctx="PPT">
                                        <p:cTn id="12" dur="indefinite"/>
                                        <p:tgtEl>
                                          <p:spTgt spid="20"/>
                                        </p:tgtEl>
                                        <p:attrNameLst>
                                          <p:attrName>style.opacity</p:attrName>
                                        </p:attrNameLst>
                                      </p:cBhvr>
                                      <p:to>
                                        <p:strVal val="0.5"/>
                                      </p:to>
                                    </p:set>
                                    <p:animEffect filter="image" prLst="opacity: 0.5">
                                      <p:cBhvr rctx="IE">
                                        <p:cTn id="13" dur="indefinite"/>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4"/>
          <p:cNvSpPr>
            <a:spLocks noChangeArrowheads="1"/>
          </p:cNvSpPr>
          <p:nvPr/>
        </p:nvSpPr>
        <p:spPr bwMode="auto">
          <a:xfrm>
            <a:off x="0" y="0"/>
            <a:ext cx="9144000" cy="1268760"/>
          </a:xfrm>
          <a:prstGeom prst="rect">
            <a:avLst/>
          </a:prstGeom>
          <a:solidFill>
            <a:schemeClr val="accent3"/>
          </a:solidFill>
          <a:ln w="9525">
            <a:noFill/>
            <a:miter lim="800000"/>
            <a:headEnd/>
            <a:tailEnd/>
          </a:ln>
        </p:spPr>
        <p:txBody>
          <a:bodyPr wrap="none" anchor="ctr"/>
          <a:lstStyle/>
          <a:p>
            <a:endParaRPr lang="en-US"/>
          </a:p>
        </p:txBody>
      </p:sp>
      <p:sp>
        <p:nvSpPr>
          <p:cNvPr id="21" name="1 Título"/>
          <p:cNvSpPr txBox="1">
            <a:spLocks/>
          </p:cNvSpPr>
          <p:nvPr/>
        </p:nvSpPr>
        <p:spPr bwMode="auto">
          <a:xfrm>
            <a:off x="230832" y="125760"/>
            <a:ext cx="86616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sz="4400" b="0" i="0" u="none" strike="noStrike" kern="1200" cap="none" spc="0" normalizeH="0" baseline="0" noProof="0" dirty="0" smtClean="0">
                <a:ln>
                  <a:noFill/>
                </a:ln>
                <a:solidFill>
                  <a:schemeClr val="bg1"/>
                </a:solidFill>
                <a:effectLst/>
                <a:uLnTx/>
                <a:uFillTx/>
                <a:latin typeface="+mj-lt"/>
                <a:ea typeface="ＭＳ Ｐゴシック" charset="-128"/>
                <a:cs typeface="ＭＳ Ｐゴシック" charset="0"/>
              </a:rPr>
              <a:t>Resiliencia de las familias acogedoras</a:t>
            </a:r>
            <a:endParaRPr kumimoji="0" lang="en-US" sz="4400" b="0" i="0" u="none" strike="noStrike" kern="1200" cap="none" spc="0" normalizeH="0" baseline="0" noProof="0" dirty="0" smtClean="0">
              <a:ln>
                <a:noFill/>
              </a:ln>
              <a:solidFill>
                <a:schemeClr val="bg1"/>
              </a:solidFill>
              <a:effectLst/>
              <a:uLnTx/>
              <a:uFillTx/>
              <a:latin typeface="+mj-lt"/>
              <a:ea typeface="ＭＳ Ｐゴシック" charset="-128"/>
              <a:cs typeface="ＭＳ Ｐゴシック" charset="0"/>
            </a:endParaRPr>
          </a:p>
        </p:txBody>
      </p:sp>
      <p:sp>
        <p:nvSpPr>
          <p:cNvPr id="5" name="CuadroTexto 1"/>
          <p:cNvSpPr txBox="1"/>
          <p:nvPr/>
        </p:nvSpPr>
        <p:spPr>
          <a:xfrm>
            <a:off x="467544" y="1661313"/>
            <a:ext cx="8352928" cy="5656933"/>
          </a:xfrm>
          <a:prstGeom prst="rect">
            <a:avLst/>
          </a:prstGeom>
          <a:noFill/>
        </p:spPr>
        <p:txBody>
          <a:bodyPr wrap="square" rtlCol="0">
            <a:spAutoFit/>
          </a:bodyPr>
          <a:lstStyle/>
          <a:p>
            <a:r>
              <a:rPr lang="es-ES" sz="2200" b="1" dirty="0" smtClean="0">
                <a:latin typeface="+mn-lt"/>
              </a:rPr>
              <a:t>ASPECTOS CLAVE EN LA RESILIENCIA DE LAS FAMILIAS ACOGEDORAS</a:t>
            </a:r>
          </a:p>
          <a:p>
            <a:endParaRPr lang="es-ES" sz="2200" dirty="0" smtClean="0">
              <a:solidFill>
                <a:srgbClr val="FF0000"/>
              </a:solidFill>
              <a:latin typeface="+mn-lt"/>
            </a:endParaRPr>
          </a:p>
          <a:p>
            <a:pPr marL="800100" lvl="1" indent="-342900" eaLnBrk="0" hangingPunct="0">
              <a:lnSpc>
                <a:spcPct val="80000"/>
              </a:lnSpc>
              <a:spcBef>
                <a:spcPct val="20000"/>
              </a:spcBef>
              <a:buFont typeface="Arial" pitchFamily="34" charset="0"/>
              <a:buChar char="•"/>
            </a:pPr>
            <a:endParaRPr lang="es-ES" sz="2200" b="1" dirty="0" smtClean="0">
              <a:solidFill>
                <a:prstClr val="black"/>
              </a:solidFill>
              <a:latin typeface="+mn-lt"/>
              <a:ea typeface="ＭＳ Ｐゴシック" charset="0"/>
            </a:endParaRPr>
          </a:p>
          <a:p>
            <a:pPr marL="800100" lvl="1" indent="-342900" eaLnBrk="0" hangingPunct="0">
              <a:lnSpc>
                <a:spcPct val="80000"/>
              </a:lnSpc>
              <a:spcBef>
                <a:spcPct val="20000"/>
              </a:spcBef>
              <a:buFont typeface="Arial" pitchFamily="34" charset="0"/>
              <a:buChar char="•"/>
            </a:pPr>
            <a:r>
              <a:rPr lang="es-ES" sz="2200" b="1" dirty="0" smtClean="0">
                <a:solidFill>
                  <a:prstClr val="black"/>
                </a:solidFill>
                <a:latin typeface="+mn-lt"/>
                <a:ea typeface="ＭＳ Ｐゴシック" charset="0"/>
              </a:rPr>
              <a:t>Relación afectiva con el acogido es una de las fuentes principales de resiliencia</a:t>
            </a:r>
          </a:p>
          <a:p>
            <a:pPr marL="800100" lvl="1" indent="-342900" eaLnBrk="0" hangingPunct="0">
              <a:lnSpc>
                <a:spcPct val="80000"/>
              </a:lnSpc>
              <a:spcBef>
                <a:spcPct val="20000"/>
              </a:spcBef>
              <a:buFont typeface="Arial" pitchFamily="34" charset="0"/>
              <a:buChar char="•"/>
            </a:pPr>
            <a:endParaRPr lang="es-ES" sz="2200" b="1" dirty="0">
              <a:solidFill>
                <a:prstClr val="black"/>
              </a:solidFill>
              <a:latin typeface="+mn-lt"/>
              <a:ea typeface="ＭＳ Ｐゴシック" charset="0"/>
            </a:endParaRPr>
          </a:p>
          <a:p>
            <a:pPr marL="800100" lvl="1" indent="-342900" eaLnBrk="0" hangingPunct="0">
              <a:lnSpc>
                <a:spcPct val="80000"/>
              </a:lnSpc>
              <a:spcBef>
                <a:spcPct val="20000"/>
              </a:spcBef>
              <a:buFont typeface="Arial" pitchFamily="34" charset="0"/>
              <a:buChar char="•"/>
            </a:pPr>
            <a:r>
              <a:rPr lang="es-ES" sz="2200" b="1" dirty="0">
                <a:solidFill>
                  <a:prstClr val="black"/>
                </a:solidFill>
                <a:latin typeface="+mn-lt"/>
                <a:ea typeface="ＭＳ Ｐゴシック" charset="0"/>
              </a:rPr>
              <a:t>Comunicación en el desarrollo </a:t>
            </a:r>
            <a:r>
              <a:rPr lang="es-ES" sz="2200" b="1" dirty="0" smtClean="0">
                <a:solidFill>
                  <a:prstClr val="black"/>
                </a:solidFill>
                <a:latin typeface="+mn-lt"/>
                <a:ea typeface="ＭＳ Ｐゴシック" charset="0"/>
              </a:rPr>
              <a:t>familiar muy presente </a:t>
            </a:r>
            <a:endParaRPr lang="es-ES" sz="2200" b="1" dirty="0">
              <a:solidFill>
                <a:prstClr val="black"/>
              </a:solidFill>
              <a:latin typeface="+mn-lt"/>
              <a:ea typeface="ＭＳ Ｐゴシック" charset="0"/>
            </a:endParaRPr>
          </a:p>
          <a:p>
            <a:pPr marL="800100" lvl="1" indent="-342900" eaLnBrk="0" hangingPunct="0">
              <a:lnSpc>
                <a:spcPct val="80000"/>
              </a:lnSpc>
              <a:spcBef>
                <a:spcPct val="20000"/>
              </a:spcBef>
              <a:buFont typeface="Arial" pitchFamily="34" charset="0"/>
              <a:buChar char="•"/>
            </a:pPr>
            <a:endParaRPr lang="es-ES" sz="2200" b="1" dirty="0" smtClean="0">
              <a:solidFill>
                <a:prstClr val="black"/>
              </a:solidFill>
              <a:latin typeface="+mn-lt"/>
              <a:ea typeface="ＭＳ Ｐゴシック" charset="0"/>
            </a:endParaRPr>
          </a:p>
          <a:p>
            <a:pPr marL="800100" lvl="1" indent="-342900" eaLnBrk="0" hangingPunct="0">
              <a:lnSpc>
                <a:spcPct val="80000"/>
              </a:lnSpc>
              <a:spcBef>
                <a:spcPct val="20000"/>
              </a:spcBef>
              <a:buFont typeface="Arial" pitchFamily="34" charset="0"/>
              <a:buChar char="•"/>
            </a:pPr>
            <a:r>
              <a:rPr lang="es-ES" sz="2200" b="1" dirty="0" smtClean="0">
                <a:solidFill>
                  <a:prstClr val="black"/>
                </a:solidFill>
                <a:latin typeface="+mn-lt"/>
                <a:ea typeface="ＭＳ Ｐゴシック" charset="0"/>
              </a:rPr>
              <a:t>Predisposición hacia la medida del acogimiento</a:t>
            </a:r>
          </a:p>
          <a:p>
            <a:pPr marL="800100" lvl="1" indent="-342900" eaLnBrk="0" hangingPunct="0">
              <a:lnSpc>
                <a:spcPct val="80000"/>
              </a:lnSpc>
              <a:spcBef>
                <a:spcPct val="20000"/>
              </a:spcBef>
              <a:buFont typeface="Arial" pitchFamily="34" charset="0"/>
              <a:buChar char="•"/>
            </a:pPr>
            <a:endParaRPr lang="es-ES" sz="2200" b="1" dirty="0" smtClean="0">
              <a:solidFill>
                <a:prstClr val="black"/>
              </a:solidFill>
              <a:latin typeface="+mn-lt"/>
              <a:ea typeface="ＭＳ Ｐゴシック" charset="0"/>
            </a:endParaRPr>
          </a:p>
          <a:p>
            <a:pPr marL="800100" lvl="1" indent="-342900" eaLnBrk="0" hangingPunct="0">
              <a:lnSpc>
                <a:spcPct val="80000"/>
              </a:lnSpc>
              <a:spcBef>
                <a:spcPct val="20000"/>
              </a:spcBef>
              <a:buFont typeface="Arial" pitchFamily="34" charset="0"/>
              <a:buChar char="•"/>
            </a:pPr>
            <a:r>
              <a:rPr lang="es-ES" sz="2200" b="1" dirty="0" smtClean="0">
                <a:solidFill>
                  <a:prstClr val="black"/>
                </a:solidFill>
                <a:latin typeface="+mn-lt"/>
                <a:ea typeface="ＭＳ Ｐゴシック" charset="0"/>
              </a:rPr>
              <a:t>Dar apoyo informal a las familias biológicas</a:t>
            </a:r>
          </a:p>
          <a:p>
            <a:pPr marL="800100" lvl="1" indent="-342900" eaLnBrk="0" hangingPunct="0">
              <a:lnSpc>
                <a:spcPct val="80000"/>
              </a:lnSpc>
              <a:spcBef>
                <a:spcPct val="20000"/>
              </a:spcBef>
              <a:buFont typeface="Arial" pitchFamily="34" charset="0"/>
              <a:buChar char="•"/>
            </a:pPr>
            <a:endParaRPr lang="es-ES" sz="2400" dirty="0" smtClean="0">
              <a:solidFill>
                <a:srgbClr val="FF0000"/>
              </a:solidFill>
              <a:latin typeface="+mn-lt"/>
            </a:endParaRPr>
          </a:p>
          <a:p>
            <a:endParaRPr lang="es-ES" sz="2400" dirty="0">
              <a:solidFill>
                <a:srgbClr val="FF0000"/>
              </a:solidFill>
              <a:latin typeface="+mn-lt"/>
            </a:endParaRPr>
          </a:p>
          <a:p>
            <a:endParaRPr lang="es-ES" sz="2400" dirty="0" smtClean="0">
              <a:solidFill>
                <a:srgbClr val="FF0000"/>
              </a:solidFill>
              <a:latin typeface="+mn-lt"/>
            </a:endParaRPr>
          </a:p>
          <a:p>
            <a:endParaRPr lang="es-ES" sz="2800" dirty="0">
              <a:solidFill>
                <a:srgbClr val="FF0000"/>
              </a:solidFill>
              <a:latin typeface="+mn-lt"/>
            </a:endParaRPr>
          </a:p>
          <a:p>
            <a:endParaRPr lang="es-ES" sz="2400" dirty="0">
              <a:solidFill>
                <a:srgbClr val="FF0000"/>
              </a:solidFill>
              <a:latin typeface="+mn-lt"/>
            </a:endParaRPr>
          </a:p>
        </p:txBody>
      </p:sp>
    </p:spTree>
    <p:extLst>
      <p:ext uri="{BB962C8B-B14F-4D97-AF65-F5344CB8AC3E}">
        <p14:creationId xmlns:p14="http://schemas.microsoft.com/office/powerpoint/2010/main" xmlns="" val="10733708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4"/>
          <p:cNvSpPr>
            <a:spLocks noChangeArrowheads="1"/>
          </p:cNvSpPr>
          <p:nvPr/>
        </p:nvSpPr>
        <p:spPr bwMode="auto">
          <a:xfrm>
            <a:off x="0" y="0"/>
            <a:ext cx="9144000" cy="1268760"/>
          </a:xfrm>
          <a:prstGeom prst="rect">
            <a:avLst/>
          </a:prstGeom>
          <a:solidFill>
            <a:schemeClr val="accent3"/>
          </a:solidFill>
          <a:ln w="9525">
            <a:noFill/>
            <a:miter lim="800000"/>
            <a:headEnd/>
            <a:tailEnd/>
          </a:ln>
        </p:spPr>
        <p:txBody>
          <a:bodyPr wrap="none" anchor="ctr"/>
          <a:lstStyle/>
          <a:p>
            <a:endParaRPr lang="en-US"/>
          </a:p>
        </p:txBody>
      </p:sp>
      <p:sp>
        <p:nvSpPr>
          <p:cNvPr id="21" name="1 Título"/>
          <p:cNvSpPr txBox="1">
            <a:spLocks/>
          </p:cNvSpPr>
          <p:nvPr/>
        </p:nvSpPr>
        <p:spPr bwMode="auto">
          <a:xfrm>
            <a:off x="230832" y="125760"/>
            <a:ext cx="866164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sz="4400" b="0" i="0" u="none" strike="noStrike" kern="1200" cap="none" spc="0" normalizeH="0" baseline="0" noProof="0" dirty="0" smtClean="0">
                <a:ln>
                  <a:noFill/>
                </a:ln>
                <a:solidFill>
                  <a:schemeClr val="bg1"/>
                </a:solidFill>
                <a:effectLst/>
                <a:uLnTx/>
                <a:uFillTx/>
                <a:latin typeface="+mj-lt"/>
                <a:ea typeface="ＭＳ Ｐゴシック" charset="-128"/>
                <a:cs typeface="ＭＳ Ｐゴシック" charset="0"/>
              </a:rPr>
              <a:t>Resiliencia de las familias acogedoras</a:t>
            </a:r>
            <a:endParaRPr kumimoji="0" lang="en-US" sz="4400" b="0" i="0" u="none" strike="noStrike" kern="1200" cap="none" spc="0" normalizeH="0" baseline="0" noProof="0" dirty="0" smtClean="0">
              <a:ln>
                <a:noFill/>
              </a:ln>
              <a:solidFill>
                <a:schemeClr val="bg1"/>
              </a:solidFill>
              <a:effectLst/>
              <a:uLnTx/>
              <a:uFillTx/>
              <a:latin typeface="+mj-lt"/>
              <a:ea typeface="ＭＳ Ｐゴシック" charset="-128"/>
              <a:cs typeface="ＭＳ Ｐゴシック" charset="0"/>
            </a:endParaRPr>
          </a:p>
        </p:txBody>
      </p:sp>
      <p:sp>
        <p:nvSpPr>
          <p:cNvPr id="5" name="CuadroTexto 1"/>
          <p:cNvSpPr txBox="1"/>
          <p:nvPr/>
        </p:nvSpPr>
        <p:spPr>
          <a:xfrm>
            <a:off x="467544" y="1661313"/>
            <a:ext cx="8352928" cy="3816429"/>
          </a:xfrm>
          <a:prstGeom prst="rect">
            <a:avLst/>
          </a:prstGeom>
          <a:noFill/>
        </p:spPr>
        <p:txBody>
          <a:bodyPr wrap="square" rtlCol="0">
            <a:spAutoFit/>
          </a:bodyPr>
          <a:lstStyle/>
          <a:p>
            <a:r>
              <a:rPr lang="es-ES" sz="2200" b="1" dirty="0" smtClean="0">
                <a:latin typeface="+mn-lt"/>
              </a:rPr>
              <a:t>ASPECTOS CLAVE EN LA RESILIENCIA DE LAS FAMILIAS ACOGEDORAS</a:t>
            </a:r>
          </a:p>
          <a:p>
            <a:pPr lvl="1" eaLnBrk="0" hangingPunct="0">
              <a:lnSpc>
                <a:spcPct val="80000"/>
              </a:lnSpc>
              <a:spcBef>
                <a:spcPct val="20000"/>
              </a:spcBef>
            </a:pPr>
            <a:endParaRPr lang="es-ES" sz="2200" b="1" dirty="0" smtClean="0">
              <a:solidFill>
                <a:prstClr val="black"/>
              </a:solidFill>
              <a:latin typeface="+mn-lt"/>
              <a:ea typeface="ＭＳ Ｐゴシック" charset="0"/>
            </a:endParaRPr>
          </a:p>
          <a:p>
            <a:pPr marL="800100" lvl="1" indent="-342900" eaLnBrk="0" hangingPunct="0">
              <a:lnSpc>
                <a:spcPct val="80000"/>
              </a:lnSpc>
              <a:spcBef>
                <a:spcPct val="20000"/>
              </a:spcBef>
              <a:buFont typeface="Arial" pitchFamily="34" charset="0"/>
              <a:buChar char="•"/>
            </a:pPr>
            <a:endParaRPr lang="es-ES" sz="2200" b="1" dirty="0" smtClean="0">
              <a:solidFill>
                <a:prstClr val="black"/>
              </a:solidFill>
              <a:latin typeface="+mn-lt"/>
              <a:ea typeface="ＭＳ Ｐゴシック" charset="0"/>
            </a:endParaRPr>
          </a:p>
          <a:p>
            <a:pPr marL="800100" lvl="1" indent="-342900" eaLnBrk="0" hangingPunct="0">
              <a:lnSpc>
                <a:spcPct val="80000"/>
              </a:lnSpc>
              <a:spcBef>
                <a:spcPct val="20000"/>
              </a:spcBef>
              <a:buFont typeface="Arial" pitchFamily="34" charset="0"/>
              <a:buChar char="•"/>
            </a:pPr>
            <a:r>
              <a:rPr lang="es-ES" sz="2200" b="1" dirty="0" smtClean="0">
                <a:solidFill>
                  <a:prstClr val="black"/>
                </a:solidFill>
                <a:latin typeface="+mn-lt"/>
                <a:ea typeface="ＭＳ Ｐゴシック" charset="0"/>
              </a:rPr>
              <a:t>Aprendizajes más relevantes</a:t>
            </a:r>
          </a:p>
          <a:p>
            <a:pPr marL="1257300" lvl="2" indent="-342900" eaLnBrk="0" hangingPunct="0">
              <a:lnSpc>
                <a:spcPct val="80000"/>
              </a:lnSpc>
              <a:spcBef>
                <a:spcPct val="20000"/>
              </a:spcBef>
              <a:buFont typeface="Arial" pitchFamily="34" charset="0"/>
              <a:buChar char="•"/>
            </a:pPr>
            <a:r>
              <a:rPr lang="es-ES" sz="2200" dirty="0" smtClean="0">
                <a:solidFill>
                  <a:prstClr val="black"/>
                </a:solidFill>
                <a:latin typeface="+mn-lt"/>
                <a:ea typeface="ＭＳ Ｐゴシック" charset="0"/>
              </a:rPr>
              <a:t>Habilidades educativas y estrategias comunicativas</a:t>
            </a:r>
          </a:p>
          <a:p>
            <a:pPr marL="1257300" lvl="2" indent="-342900" eaLnBrk="0" hangingPunct="0">
              <a:lnSpc>
                <a:spcPct val="80000"/>
              </a:lnSpc>
              <a:spcBef>
                <a:spcPct val="20000"/>
              </a:spcBef>
              <a:buFont typeface="Arial" pitchFamily="34" charset="0"/>
              <a:buChar char="•"/>
            </a:pPr>
            <a:r>
              <a:rPr lang="es-ES" sz="2200" dirty="0" smtClean="0">
                <a:solidFill>
                  <a:prstClr val="black"/>
                </a:solidFill>
                <a:latin typeface="+mn-lt"/>
                <a:ea typeface="ＭＳ Ｐゴシック" charset="0"/>
              </a:rPr>
              <a:t>Conocimiento y utilización de los recursos </a:t>
            </a:r>
          </a:p>
          <a:p>
            <a:pPr lvl="2" eaLnBrk="0" hangingPunct="0">
              <a:lnSpc>
                <a:spcPct val="80000"/>
              </a:lnSpc>
              <a:spcBef>
                <a:spcPct val="20000"/>
              </a:spcBef>
            </a:pPr>
            <a:endParaRPr lang="es-ES" sz="2200" dirty="0" smtClean="0">
              <a:solidFill>
                <a:prstClr val="black"/>
              </a:solidFill>
              <a:latin typeface="+mn-lt"/>
              <a:ea typeface="ＭＳ Ｐゴシック" charset="0"/>
            </a:endParaRPr>
          </a:p>
          <a:p>
            <a:pPr marL="800100" lvl="1" indent="-342900" eaLnBrk="0" hangingPunct="0">
              <a:lnSpc>
                <a:spcPct val="80000"/>
              </a:lnSpc>
              <a:spcBef>
                <a:spcPct val="20000"/>
              </a:spcBef>
              <a:buFont typeface="Arial" pitchFamily="34" charset="0"/>
              <a:buChar char="•"/>
            </a:pPr>
            <a:r>
              <a:rPr lang="es-ES" sz="2200" b="1" dirty="0" smtClean="0">
                <a:solidFill>
                  <a:prstClr val="black"/>
                </a:solidFill>
                <a:latin typeface="+mn-lt"/>
                <a:ea typeface="ＭＳ Ｐゴシック" charset="0"/>
              </a:rPr>
              <a:t>Efectos colaterales</a:t>
            </a:r>
          </a:p>
          <a:p>
            <a:pPr marL="1257300" lvl="2" indent="-342900" eaLnBrk="0" hangingPunct="0">
              <a:lnSpc>
                <a:spcPct val="80000"/>
              </a:lnSpc>
              <a:spcBef>
                <a:spcPct val="20000"/>
              </a:spcBef>
              <a:buFont typeface="Arial" pitchFamily="34" charset="0"/>
              <a:buChar char="•"/>
            </a:pPr>
            <a:r>
              <a:rPr lang="es-ES" sz="2200" dirty="0" smtClean="0">
                <a:solidFill>
                  <a:prstClr val="black"/>
                </a:solidFill>
                <a:latin typeface="+mn-lt"/>
                <a:ea typeface="ＭＳ Ｐゴシック" charset="0"/>
              </a:rPr>
              <a:t>Acercamiento a los profesionales</a:t>
            </a:r>
          </a:p>
          <a:p>
            <a:pPr marL="1257300" lvl="2" indent="-342900" eaLnBrk="0" hangingPunct="0">
              <a:lnSpc>
                <a:spcPct val="80000"/>
              </a:lnSpc>
              <a:spcBef>
                <a:spcPct val="20000"/>
              </a:spcBef>
              <a:buFont typeface="Arial" pitchFamily="34" charset="0"/>
              <a:buChar char="•"/>
            </a:pPr>
            <a:r>
              <a:rPr lang="es-ES" sz="2200" dirty="0" smtClean="0">
                <a:solidFill>
                  <a:prstClr val="black"/>
                </a:solidFill>
                <a:latin typeface="+mn-lt"/>
                <a:ea typeface="ＭＳ Ｐゴシック" charset="0"/>
              </a:rPr>
              <a:t>Refuerzo de las relaciones con los participantes</a:t>
            </a:r>
          </a:p>
          <a:p>
            <a:pPr marL="1257300" lvl="2" indent="-342900" eaLnBrk="0" hangingPunct="0">
              <a:lnSpc>
                <a:spcPct val="80000"/>
              </a:lnSpc>
              <a:spcBef>
                <a:spcPct val="20000"/>
              </a:spcBef>
              <a:buFont typeface="Arial" pitchFamily="34" charset="0"/>
              <a:buChar char="•"/>
            </a:pPr>
            <a:endParaRPr lang="es-ES" sz="2200" dirty="0" smtClean="0">
              <a:solidFill>
                <a:prstClr val="black"/>
              </a:solidFill>
              <a:latin typeface="+mn-lt"/>
              <a:ea typeface="ＭＳ Ｐゴシック" charset="0"/>
            </a:endParaRPr>
          </a:p>
        </p:txBody>
      </p:sp>
    </p:spTree>
    <p:extLst>
      <p:ext uri="{BB962C8B-B14F-4D97-AF65-F5344CB8AC3E}">
        <p14:creationId xmlns:p14="http://schemas.microsoft.com/office/powerpoint/2010/main" xmlns="" val="22800916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3" name="Group 3"/>
          <p:cNvGrpSpPr>
            <a:grpSpLocks/>
          </p:cNvGrpSpPr>
          <p:nvPr/>
        </p:nvGrpSpPr>
        <p:grpSpPr bwMode="auto">
          <a:xfrm>
            <a:off x="0" y="4364062"/>
            <a:ext cx="9144000" cy="2565400"/>
            <a:chOff x="0" y="0"/>
            <a:chExt cx="5760" cy="816"/>
          </a:xfrm>
          <a:solidFill>
            <a:schemeClr val="accent1"/>
          </a:solidFill>
        </p:grpSpPr>
        <p:sp>
          <p:nvSpPr>
            <p:cNvPr id="44041" name="Rectangle 4"/>
            <p:cNvSpPr>
              <a:spLocks noChangeArrowheads="1"/>
            </p:cNvSpPr>
            <p:nvPr/>
          </p:nvSpPr>
          <p:spPr bwMode="auto">
            <a:xfrm>
              <a:off x="0" y="0"/>
              <a:ext cx="5760" cy="816"/>
            </a:xfrm>
            <a:prstGeom prst="rect">
              <a:avLst/>
            </a:prstGeom>
            <a:grpFill/>
            <a:ln w="9525">
              <a:noFill/>
              <a:miter lim="800000"/>
              <a:headEnd/>
              <a:tailEnd/>
            </a:ln>
          </p:spPr>
          <p:txBody>
            <a:bodyPr wrap="none" anchor="ctr"/>
            <a:lstStyle/>
            <a:p>
              <a:endParaRPr lang="en-US">
                <a:solidFill>
                  <a:schemeClr val="bg1"/>
                </a:solidFill>
                <a:latin typeface="Calibri" pitchFamily="34" charset="0"/>
              </a:endParaRPr>
            </a:p>
          </p:txBody>
        </p:sp>
        <p:sp>
          <p:nvSpPr>
            <p:cNvPr id="44042" name="6 Título"/>
            <p:cNvSpPr>
              <a:spLocks/>
            </p:cNvSpPr>
            <p:nvPr/>
          </p:nvSpPr>
          <p:spPr bwMode="auto">
            <a:xfrm>
              <a:off x="96" y="96"/>
              <a:ext cx="5664" cy="720"/>
            </a:xfrm>
            <a:prstGeom prst="rect">
              <a:avLst/>
            </a:prstGeom>
            <a:grpFill/>
            <a:ln w="9525">
              <a:noFill/>
              <a:miter lim="800000"/>
              <a:headEnd/>
              <a:tailEnd/>
            </a:ln>
          </p:spPr>
          <p:txBody>
            <a:bodyPr anchor="ctr"/>
            <a:lstStyle/>
            <a:p>
              <a:endParaRPr lang="en-US" sz="2800" b="1">
                <a:solidFill>
                  <a:schemeClr val="bg1"/>
                </a:solidFill>
                <a:latin typeface="Verdana" pitchFamily="34" charset="0"/>
              </a:endParaRPr>
            </a:p>
          </p:txBody>
        </p:sp>
      </p:grpSp>
      <p:graphicFrame>
        <p:nvGraphicFramePr>
          <p:cNvPr id="4" name="3 Tabla"/>
          <p:cNvGraphicFramePr>
            <a:graphicFrameLocks noGrp="1"/>
          </p:cNvGraphicFramePr>
          <p:nvPr>
            <p:extLst>
              <p:ext uri="{D42A27DB-BD31-4B8C-83A1-F6EECF244321}">
                <p14:modId xmlns:p14="http://schemas.microsoft.com/office/powerpoint/2010/main" xmlns="" val="3643277900"/>
              </p:ext>
            </p:extLst>
          </p:nvPr>
        </p:nvGraphicFramePr>
        <p:xfrm>
          <a:off x="395288" y="333375"/>
          <a:ext cx="8280400" cy="5719128"/>
        </p:xfrm>
        <a:graphic>
          <a:graphicData uri="http://schemas.openxmlformats.org/drawingml/2006/table">
            <a:tbl>
              <a:tblPr/>
              <a:tblGrid>
                <a:gridCol w="8280400"/>
              </a:tblGrid>
              <a:tr h="1512888">
                <a:tc>
                  <a:txBody>
                    <a:bodyPr/>
                    <a:lstStyle/>
                    <a:p>
                      <a:pPr marL="0" marR="0" lvl="0" indent="0" algn="l" defTabSz="914400" rtl="0" eaLnBrk="1" fontAlgn="base" latinLnBrk="0" hangingPunct="1">
                        <a:lnSpc>
                          <a:spcPct val="100000"/>
                        </a:lnSpc>
                        <a:spcBef>
                          <a:spcPts val="600"/>
                        </a:spcBef>
                        <a:spcAft>
                          <a:spcPct val="0"/>
                        </a:spcAft>
                        <a:buClrTx/>
                        <a:buSzTx/>
                        <a:buFontTx/>
                        <a:buNone/>
                        <a:tabLst/>
                      </a:pPr>
                      <a:endParaRPr kumimoji="0" lang="es-ES_tradnl" sz="2000" b="0" i="0" u="none" strike="noStrike" cap="none" normalizeH="0" baseline="0" dirty="0" smtClean="0">
                        <a:ln>
                          <a:noFill/>
                        </a:ln>
                        <a:solidFill>
                          <a:schemeClr val="tx1"/>
                        </a:solidFill>
                        <a:effectLst/>
                        <a:latin typeface="Calibri" pitchFamily="34" charset="0"/>
                        <a:ea typeface="ＭＳ Ｐゴシック" charset="-128"/>
                      </a:endParaRPr>
                    </a:p>
                  </a:txBody>
                  <a:tcPr marL="42973" marR="42973" marT="0" marB="0" horzOverflow="overflow">
                    <a:lnL>
                      <a:noFill/>
                    </a:lnL>
                    <a:lnR>
                      <a:noFill/>
                    </a:lnR>
                    <a:lnT>
                      <a:noFill/>
                    </a:lnT>
                    <a:lnB>
                      <a:noFill/>
                    </a:lnB>
                    <a:lnTlToBr>
                      <a:noFill/>
                    </a:lnTlToBr>
                    <a:lnBlToTr>
                      <a:noFill/>
                    </a:lnBlToTr>
                    <a:noFill/>
                  </a:tcPr>
                </a:tc>
              </a:tr>
              <a:tr h="1639888">
                <a:tc>
                  <a:txBody>
                    <a:bodyPr/>
                    <a:lstStyle/>
                    <a:p>
                      <a:pPr marL="0" marR="0" lvl="0" indent="0" algn="l" defTabSz="914400" rtl="0" eaLnBrk="1" fontAlgn="base" latinLnBrk="0" hangingPunct="1">
                        <a:lnSpc>
                          <a:spcPct val="100000"/>
                        </a:lnSpc>
                        <a:spcBef>
                          <a:spcPts val="600"/>
                        </a:spcBef>
                        <a:spcAft>
                          <a:spcPct val="0"/>
                        </a:spcAft>
                        <a:buClrTx/>
                        <a:buSzTx/>
                        <a:buFontTx/>
                        <a:buNone/>
                        <a:tabLst/>
                      </a:pPr>
                      <a:endParaRPr kumimoji="0" lang="es-ES_tradnl" sz="1600" b="1" i="0" u="none" strike="noStrike" cap="none" normalizeH="0" baseline="0" dirty="0" smtClean="0">
                        <a:ln>
                          <a:noFill/>
                        </a:ln>
                        <a:solidFill>
                          <a:srgbClr val="000000"/>
                        </a:solidFill>
                        <a:effectLst/>
                        <a:latin typeface="Calibri" pitchFamily="34" charset="0"/>
                        <a:ea typeface="ＭＳ Ｐゴシック" charset="-128"/>
                      </a:endParaRPr>
                    </a:p>
                    <a:p>
                      <a:pPr marL="0" marR="0" lvl="0" indent="0" algn="l" defTabSz="914400" rtl="0" eaLnBrk="1" fontAlgn="base" latinLnBrk="0" hangingPunct="1">
                        <a:lnSpc>
                          <a:spcPct val="100000"/>
                        </a:lnSpc>
                        <a:spcBef>
                          <a:spcPts val="600"/>
                        </a:spcBef>
                        <a:spcAft>
                          <a:spcPct val="0"/>
                        </a:spcAft>
                        <a:buClrTx/>
                        <a:buSzTx/>
                        <a:buFontTx/>
                        <a:buNone/>
                        <a:tabLst/>
                      </a:pPr>
                      <a:r>
                        <a:rPr kumimoji="0" lang="es-ES_tradnl" sz="1800" b="1" i="0" u="none" strike="noStrike" cap="none" normalizeH="0" baseline="0" dirty="0" smtClean="0">
                          <a:ln>
                            <a:noFill/>
                          </a:ln>
                          <a:solidFill>
                            <a:schemeClr val="accent1"/>
                          </a:solidFill>
                          <a:effectLst/>
                          <a:latin typeface="Calibri" pitchFamily="34" charset="0"/>
                          <a:ea typeface="ＭＳ Ｐゴシック" charset="-128"/>
                        </a:rPr>
                        <a:t>http://www.ub.edu/grisij</a:t>
                      </a:r>
                    </a:p>
                    <a:p>
                      <a:pPr marL="0" marR="0" lvl="0" indent="0" algn="l" defTabSz="914400" rtl="0" eaLnBrk="1" fontAlgn="base" latinLnBrk="0" hangingPunct="1">
                        <a:lnSpc>
                          <a:spcPct val="100000"/>
                        </a:lnSpc>
                        <a:spcBef>
                          <a:spcPts val="600"/>
                        </a:spcBef>
                        <a:spcAft>
                          <a:spcPct val="0"/>
                        </a:spcAft>
                        <a:buClrTx/>
                        <a:buSzTx/>
                        <a:buFontTx/>
                        <a:buNone/>
                        <a:tabLst/>
                      </a:pPr>
                      <a:r>
                        <a:rPr kumimoji="0" lang="es-ES_tradnl" sz="1800" b="1" i="0" u="none" strike="noStrike" cap="none" normalizeH="0" baseline="0" dirty="0" smtClean="0">
                          <a:ln>
                            <a:noFill/>
                          </a:ln>
                          <a:solidFill>
                            <a:schemeClr val="accent1"/>
                          </a:solidFill>
                          <a:effectLst/>
                          <a:latin typeface="Calibri" pitchFamily="34" charset="0"/>
                          <a:ea typeface="ＭＳ Ｐゴシック" charset="-128"/>
                        </a:rPr>
                        <a:t>grisij@ub.edu</a:t>
                      </a:r>
                    </a:p>
                    <a:p>
                      <a:pPr marL="0" marR="0" lvl="0" indent="0" algn="l" defTabSz="914400" rtl="0" eaLnBrk="1" fontAlgn="base" latinLnBrk="0" hangingPunct="1">
                        <a:lnSpc>
                          <a:spcPct val="100000"/>
                        </a:lnSpc>
                        <a:spcBef>
                          <a:spcPts val="600"/>
                        </a:spcBef>
                        <a:spcAft>
                          <a:spcPct val="0"/>
                        </a:spcAft>
                        <a:buClrTx/>
                        <a:buSzTx/>
                        <a:buFontTx/>
                        <a:buNone/>
                        <a:tabLst/>
                      </a:pPr>
                      <a:endParaRPr kumimoji="0" lang="es-ES_tradnl" sz="1800" b="0" i="0" u="none" strike="noStrike" cap="none" normalizeH="0" baseline="0" dirty="0" smtClean="0">
                        <a:ln>
                          <a:noFill/>
                        </a:ln>
                        <a:solidFill>
                          <a:srgbClr val="3399FF"/>
                        </a:solidFill>
                        <a:effectLst/>
                        <a:latin typeface="Calibri" pitchFamily="34" charset="0"/>
                        <a:ea typeface="ＭＳ Ｐゴシック" charset="-128"/>
                      </a:endParaRPr>
                    </a:p>
                    <a:p>
                      <a:pPr marL="0" marR="0" lvl="0" indent="0" algn="l" defTabSz="914400" rtl="0" eaLnBrk="1" fontAlgn="base" latinLnBrk="0" hangingPunct="1">
                        <a:lnSpc>
                          <a:spcPct val="100000"/>
                        </a:lnSpc>
                        <a:spcBef>
                          <a:spcPts val="600"/>
                        </a:spcBef>
                        <a:spcAft>
                          <a:spcPct val="0"/>
                        </a:spcAft>
                        <a:buClrTx/>
                        <a:buSzTx/>
                        <a:buFontTx/>
                        <a:buNone/>
                        <a:tabLst/>
                      </a:pPr>
                      <a:endParaRPr kumimoji="0" lang="es-ES_tradnl" sz="1800" b="0" i="0" u="none" strike="noStrike" cap="none" normalizeH="0" baseline="0" dirty="0" smtClean="0">
                        <a:ln>
                          <a:noFill/>
                        </a:ln>
                        <a:solidFill>
                          <a:srgbClr val="3399FF"/>
                        </a:solidFill>
                        <a:effectLst/>
                        <a:latin typeface="Calibri" pitchFamily="34" charset="0"/>
                        <a:ea typeface="ＭＳ Ｐゴシック" charset="-128"/>
                      </a:endParaRPr>
                    </a:p>
                    <a:p>
                      <a:pPr marL="0" marR="0" lvl="0" indent="0" algn="l" defTabSz="914400" rtl="0" eaLnBrk="1" fontAlgn="base" latinLnBrk="0" hangingPunct="1">
                        <a:lnSpc>
                          <a:spcPct val="100000"/>
                        </a:lnSpc>
                        <a:spcBef>
                          <a:spcPts val="600"/>
                        </a:spcBef>
                        <a:spcAft>
                          <a:spcPct val="0"/>
                        </a:spcAft>
                        <a:buClrTx/>
                        <a:buSzTx/>
                        <a:buFontTx/>
                        <a:buNone/>
                        <a:tabLst/>
                      </a:pPr>
                      <a:endParaRPr kumimoji="0" lang="es-ES_tradnl" sz="1800" b="0" i="0" u="none" strike="noStrike" cap="none" normalizeH="0" baseline="0" dirty="0" smtClean="0">
                        <a:ln>
                          <a:noFill/>
                        </a:ln>
                        <a:solidFill>
                          <a:srgbClr val="3399FF"/>
                        </a:solidFill>
                        <a:effectLst/>
                        <a:latin typeface="Calibri" pitchFamily="34" charset="0"/>
                        <a:ea typeface="ＭＳ Ｐゴシック" charset="-128"/>
                      </a:endParaRPr>
                    </a:p>
                    <a:p>
                      <a:pPr marL="0" marR="0" lvl="0" indent="0" algn="l" defTabSz="914400" rtl="0" eaLnBrk="1" fontAlgn="base" latinLnBrk="0" hangingPunct="1">
                        <a:lnSpc>
                          <a:spcPct val="100000"/>
                        </a:lnSpc>
                        <a:spcBef>
                          <a:spcPts val="600"/>
                        </a:spcBef>
                        <a:spcAft>
                          <a:spcPct val="0"/>
                        </a:spcAft>
                        <a:buClrTx/>
                        <a:buSzTx/>
                        <a:buFontTx/>
                        <a:buNone/>
                        <a:tabLst/>
                      </a:pPr>
                      <a:endParaRPr kumimoji="0" lang="es-ES_tradnl" sz="1600" b="0" i="0" u="none" strike="noStrike" cap="none" normalizeH="0" baseline="0" dirty="0" smtClean="0">
                        <a:ln>
                          <a:noFill/>
                        </a:ln>
                        <a:solidFill>
                          <a:srgbClr val="000000"/>
                        </a:solidFill>
                        <a:effectLst/>
                        <a:latin typeface="Calibri" pitchFamily="34" charset="0"/>
                        <a:ea typeface="ＭＳ Ｐゴシック" charset="-128"/>
                      </a:endParaRPr>
                    </a:p>
                    <a:p>
                      <a:pPr marL="0" marR="0" lvl="0" indent="0" algn="l" defTabSz="914400" rtl="0" eaLnBrk="1" fontAlgn="base" latinLnBrk="0" hangingPunct="1">
                        <a:lnSpc>
                          <a:spcPct val="100000"/>
                        </a:lnSpc>
                        <a:spcBef>
                          <a:spcPts val="600"/>
                        </a:spcBef>
                        <a:spcAft>
                          <a:spcPct val="0"/>
                        </a:spcAft>
                        <a:buClrTx/>
                        <a:buSzTx/>
                        <a:buFontTx/>
                        <a:buNone/>
                        <a:tabLst/>
                      </a:pPr>
                      <a:endParaRPr kumimoji="0" lang="es-ES_tradnl" sz="800" b="1" i="0" u="none" strike="noStrike" cap="none" normalizeH="0" baseline="0" dirty="0" smtClean="0">
                        <a:ln>
                          <a:noFill/>
                        </a:ln>
                        <a:solidFill>
                          <a:srgbClr val="000000"/>
                        </a:solidFill>
                        <a:effectLst/>
                        <a:latin typeface="Calibri" pitchFamily="34" charset="0"/>
                        <a:ea typeface="ＭＳ Ｐゴシック" charset="-128"/>
                      </a:endParaRPr>
                    </a:p>
                  </a:txBody>
                  <a:tcPr marL="42973" marR="42973" marT="0" marB="0" horzOverflow="overflow">
                    <a:lnL>
                      <a:noFill/>
                    </a:lnL>
                    <a:lnR>
                      <a:noFill/>
                    </a:lnR>
                    <a:lnT>
                      <a:noFill/>
                    </a:lnT>
                    <a:lnB>
                      <a:noFill/>
                    </a:lnB>
                    <a:lnTlToBr>
                      <a:noFill/>
                    </a:lnTlToBr>
                    <a:lnBlToTr>
                      <a:noFill/>
                    </a:lnBlToTr>
                    <a:noFill/>
                  </a:tcPr>
                </a:tc>
              </a:tr>
              <a:tr h="1638300">
                <a:tc>
                  <a:txBody>
                    <a:bodyPr/>
                    <a:lstStyle/>
                    <a:p>
                      <a:pPr marL="0" marR="0" lvl="0" indent="0" algn="l" defTabSz="914400" rtl="0" eaLnBrk="1" fontAlgn="base" latinLnBrk="0" hangingPunct="1">
                        <a:lnSpc>
                          <a:spcPct val="100000"/>
                        </a:lnSpc>
                        <a:spcBef>
                          <a:spcPts val="600"/>
                        </a:spcBef>
                        <a:spcAft>
                          <a:spcPct val="0"/>
                        </a:spcAft>
                        <a:buClrTx/>
                        <a:buSzTx/>
                        <a:buFontTx/>
                        <a:buNone/>
                        <a:tabLst/>
                        <a:defRPr/>
                      </a:pPr>
                      <a:r>
                        <a:rPr kumimoji="0" lang="es-ES_tradnl" sz="1200" b="0" i="0" u="none" strike="noStrike" cap="none" normalizeH="0" baseline="0" dirty="0" smtClean="0">
                          <a:ln>
                            <a:noFill/>
                          </a:ln>
                          <a:solidFill>
                            <a:schemeClr val="tx1"/>
                          </a:solidFill>
                          <a:effectLst/>
                          <a:latin typeface="Calibri" pitchFamily="34" charset="0"/>
                          <a:ea typeface="ＭＳ Ｐゴシック" charset="-128"/>
                        </a:rPr>
                        <a:t> </a:t>
                      </a:r>
                    </a:p>
                    <a:p>
                      <a:pPr marL="0" marR="0" lvl="0" indent="0" algn="l" defTabSz="914400" rtl="0" eaLnBrk="1" fontAlgn="base" latinLnBrk="0" hangingPunct="1">
                        <a:lnSpc>
                          <a:spcPct val="100000"/>
                        </a:lnSpc>
                        <a:spcBef>
                          <a:spcPts val="600"/>
                        </a:spcBef>
                        <a:spcAft>
                          <a:spcPct val="0"/>
                        </a:spcAft>
                        <a:buClrTx/>
                        <a:buSzTx/>
                        <a:buFontTx/>
                        <a:buNone/>
                        <a:tabLst/>
                        <a:defRPr/>
                      </a:pPr>
                      <a:endParaRPr kumimoji="0" lang="es-ES_tradnl" sz="1200" b="0" i="0" u="none" strike="noStrike" cap="none" normalizeH="0" baseline="0" dirty="0" smtClean="0">
                        <a:ln>
                          <a:noFill/>
                        </a:ln>
                        <a:solidFill>
                          <a:schemeClr val="tx1"/>
                        </a:solidFill>
                        <a:effectLst/>
                        <a:latin typeface="Calibri" pitchFamily="34" charset="0"/>
                        <a:ea typeface="ＭＳ Ｐゴシック" charset="-128"/>
                        <a:cs typeface="Arial" charset="0"/>
                      </a:endParaRPr>
                    </a:p>
                    <a:p>
                      <a:pPr marL="0" marR="0" lvl="0" indent="0" algn="l" defTabSz="914400" rtl="0" eaLnBrk="1" fontAlgn="base" latinLnBrk="0" hangingPunct="1">
                        <a:lnSpc>
                          <a:spcPct val="100000"/>
                        </a:lnSpc>
                        <a:spcBef>
                          <a:spcPts val="600"/>
                        </a:spcBef>
                        <a:spcAft>
                          <a:spcPct val="0"/>
                        </a:spcAft>
                        <a:buClrTx/>
                        <a:buSzTx/>
                        <a:buFontTx/>
                        <a:buNone/>
                        <a:tabLst/>
                        <a:defRPr/>
                      </a:pPr>
                      <a:r>
                        <a:rPr lang="fr-FR" sz="2800" dirty="0" smtClean="0">
                          <a:solidFill>
                            <a:schemeClr val="bg1"/>
                          </a:solidFill>
                          <a:ea typeface="Times New Roman" charset="0"/>
                          <a:cs typeface="Arial" charset="0"/>
                        </a:rPr>
                        <a:t>Merci beaucoup de votre attention, si vous avez des questions à poser n’hésiter pas… </a:t>
                      </a:r>
                    </a:p>
                    <a:p>
                      <a:pPr marL="0" marR="0" lvl="0" indent="0" algn="l" defTabSz="914400" rtl="0" eaLnBrk="1" fontAlgn="base" latinLnBrk="0" hangingPunct="1">
                        <a:lnSpc>
                          <a:spcPct val="100000"/>
                        </a:lnSpc>
                        <a:spcBef>
                          <a:spcPts val="600"/>
                        </a:spcBef>
                        <a:spcAft>
                          <a:spcPct val="0"/>
                        </a:spcAft>
                        <a:buClrTx/>
                        <a:buSzTx/>
                        <a:buFontTx/>
                        <a:buNone/>
                        <a:tabLst/>
                      </a:pPr>
                      <a:endParaRPr kumimoji="0" lang="es-ES_tradnl" sz="1600" b="0" i="0" u="none" strike="noStrike" cap="none" normalizeH="0" baseline="0" dirty="0" smtClean="0">
                        <a:ln>
                          <a:noFill/>
                        </a:ln>
                        <a:solidFill>
                          <a:schemeClr val="bg1"/>
                        </a:solidFill>
                        <a:effectLst/>
                        <a:latin typeface="Calibri" pitchFamily="34" charset="0"/>
                        <a:ea typeface="ＭＳ Ｐゴシック" charset="-128"/>
                      </a:endParaRPr>
                    </a:p>
                  </a:txBody>
                  <a:tcPr marL="42973" marR="42973" marT="0" marB="0" horzOverflow="overflow">
                    <a:lnL>
                      <a:noFill/>
                    </a:lnL>
                    <a:lnR>
                      <a:noFill/>
                    </a:lnR>
                    <a:lnT>
                      <a:noFill/>
                    </a:lnT>
                    <a:lnB>
                      <a:noFill/>
                    </a:lnB>
                    <a:lnTlToBr>
                      <a:noFill/>
                    </a:lnTlToBr>
                    <a:lnBlToTr>
                      <a:noFill/>
                    </a:lnBlToTr>
                    <a:noFill/>
                  </a:tcPr>
                </a:tc>
              </a:tr>
            </a:tbl>
          </a:graphicData>
        </a:graphic>
      </p:graphicFrame>
      <p:pic>
        <p:nvPicPr>
          <p:cNvPr id="44038" name="Picture 2" descr="G:\GRISIJ\Papeleria\Marca\JPG\02_a.jpg"/>
          <p:cNvPicPr>
            <a:picLocks noChangeAspect="1" noChangeArrowheads="1"/>
          </p:cNvPicPr>
          <p:nvPr/>
        </p:nvPicPr>
        <p:blipFill>
          <a:blip r:embed="rId2" cstate="print"/>
          <a:srcRect/>
          <a:stretch>
            <a:fillRect/>
          </a:stretch>
        </p:blipFill>
        <p:spPr bwMode="auto">
          <a:xfrm>
            <a:off x="285339" y="2780928"/>
            <a:ext cx="5294773" cy="1494210"/>
          </a:xfrm>
          <a:prstGeom prst="rect">
            <a:avLst/>
          </a:prstGeom>
          <a:noFill/>
          <a:ln w="9525">
            <a:noFill/>
            <a:miter lim="800000"/>
            <a:headEnd/>
            <a:tailEnd/>
          </a:ln>
        </p:spPr>
      </p:pic>
      <p:pic>
        <p:nvPicPr>
          <p:cNvPr id="10" name="9 Imagen" descr="http://www.ub.edu/web/ub/galeries/imatges/noticies/2011/10/logo_UB_nou.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72330" y="1340768"/>
            <a:ext cx="1718608" cy="1718608"/>
          </a:xfrm>
          <a:prstGeom prst="rect">
            <a:avLst/>
          </a:prstGeom>
          <a:noFill/>
          <a:ln>
            <a:noFill/>
          </a:ln>
        </p:spPr>
      </p:pic>
      <p:pic>
        <p:nvPicPr>
          <p:cNvPr id="11" name="10 Imagen" descr="C:\Documents and Settings\iz476847\Escritorio\colorICE.jpg"/>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092280" y="3192562"/>
            <a:ext cx="1759179" cy="923175"/>
          </a:xfrm>
          <a:prstGeom prst="roundRect">
            <a:avLst>
              <a:gd name="adj" fmla="val 8594"/>
            </a:avLst>
          </a:prstGeom>
          <a:solidFill>
            <a:srgbClr val="FFFFFF">
              <a:shade val="85000"/>
            </a:srgbClr>
          </a:solidFill>
          <a:ln>
            <a:noFill/>
          </a:ln>
          <a:effectLst/>
        </p:spPr>
      </p:pic>
      <p:pic>
        <p:nvPicPr>
          <p:cNvPr id="44040" name="Picture 2" descr="Reducció"/>
          <p:cNvPicPr>
            <a:picLocks noChangeAspect="1" noChangeArrowheads="1"/>
          </p:cNvPicPr>
          <p:nvPr/>
        </p:nvPicPr>
        <p:blipFill>
          <a:blip r:embed="rId5" cstate="print"/>
          <a:srcRect l="8128" t="40533" r="18710" b="30244"/>
          <a:stretch>
            <a:fillRect/>
          </a:stretch>
        </p:blipFill>
        <p:spPr bwMode="auto">
          <a:xfrm>
            <a:off x="7161797" y="116632"/>
            <a:ext cx="1586667" cy="1366839"/>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505</Words>
  <Application>Microsoft Office PowerPoint</Application>
  <PresentationFormat>Presentación en pantalla (4:3)</PresentationFormat>
  <Paragraphs>201</Paragraphs>
  <Slides>16</Slides>
  <Notes>13</Notes>
  <HiddenSlides>0</HiddenSlides>
  <MMClips>0</MMClips>
  <ScaleCrop>false</ScaleCrop>
  <HeadingPairs>
    <vt:vector size="6" baseType="variant">
      <vt:variant>
        <vt:lpstr>Tema</vt:lpstr>
      </vt:variant>
      <vt:variant>
        <vt:i4>1</vt:i4>
      </vt:variant>
      <vt:variant>
        <vt:lpstr>Títulos de diapositiva</vt:lpstr>
      </vt:variant>
      <vt:variant>
        <vt:i4>16</vt:i4>
      </vt:variant>
      <vt:variant>
        <vt:lpstr>Presentaciones personalizadas</vt:lpstr>
      </vt:variant>
      <vt:variant>
        <vt:i4>1</vt:i4>
      </vt:variant>
    </vt:vector>
  </HeadingPairs>
  <TitlesOfParts>
    <vt:vector size="18" baseType="lpstr">
      <vt:lpstr>Tema de Office</vt:lpstr>
      <vt:lpstr>Diapositiva 1</vt:lpstr>
      <vt:lpstr>Resiliencia de las familias acogedoras</vt:lpstr>
      <vt:lpstr>RÉSILIENCE FAMILIALE ET VIE DE QUALITÉ À DES SITUATIONS FAMILIARLES PHASE CRITIQUE </vt:lpstr>
      <vt:lpstr>PROGRAMME DE FORMATION POUR L'ACCUEIL EN FAMILLE ÉLARGIE (PFAFE)</vt:lpstr>
      <vt:lpstr>Resiliencia de las familias acogedoras</vt:lpstr>
      <vt:lpstr>Resiliencia de las familias acogedoras</vt:lpstr>
      <vt:lpstr>Resiliencia de las familias acogedoras</vt:lpstr>
      <vt:lpstr>Resiliencia de las familias acogedoras</vt:lpstr>
      <vt:lpstr>Resiliencia de las familias acogedoras</vt:lpstr>
      <vt:lpstr>Diapositiva 10</vt:lpstr>
      <vt:lpstr>Resiliencia de las familias acogedoras</vt:lpstr>
      <vt:lpstr>Resiliencia de las familias acogedoras</vt:lpstr>
      <vt:lpstr>Diapositiva 13</vt:lpstr>
      <vt:lpstr>Diapositiva 14</vt:lpstr>
      <vt:lpstr>Diapositiva 15</vt:lpstr>
      <vt:lpstr>Diapositiva 16</vt:lpstr>
      <vt:lpstr>Presentación personalizada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Cruz</dc:creator>
  <cp:lastModifiedBy>Cruz</cp:lastModifiedBy>
  <cp:revision>378</cp:revision>
  <cp:lastPrinted>2011-11-29T18:10:26Z</cp:lastPrinted>
  <dcterms:modified xsi:type="dcterms:W3CDTF">2012-05-09T19:27:50Z</dcterms:modified>
</cp:coreProperties>
</file>